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8" r:id="rId2"/>
  </p:sldMasterIdLst>
  <p:notesMasterIdLst>
    <p:notesMasterId r:id="rId28"/>
  </p:notesMasterIdLst>
  <p:sldIdLst>
    <p:sldId id="995" r:id="rId3"/>
    <p:sldId id="886" r:id="rId4"/>
    <p:sldId id="892" r:id="rId5"/>
    <p:sldId id="1004" r:id="rId6"/>
    <p:sldId id="1005" r:id="rId7"/>
    <p:sldId id="1006" r:id="rId8"/>
    <p:sldId id="1011" r:id="rId9"/>
    <p:sldId id="996" r:id="rId10"/>
    <p:sldId id="1012" r:id="rId11"/>
    <p:sldId id="999" r:id="rId12"/>
    <p:sldId id="1000" r:id="rId13"/>
    <p:sldId id="1001" r:id="rId14"/>
    <p:sldId id="997" r:id="rId15"/>
    <p:sldId id="1002" r:id="rId16"/>
    <p:sldId id="1003" r:id="rId17"/>
    <p:sldId id="1007" r:id="rId18"/>
    <p:sldId id="1014" r:id="rId19"/>
    <p:sldId id="998" r:id="rId20"/>
    <p:sldId id="1008" r:id="rId21"/>
    <p:sldId id="1009" r:id="rId22"/>
    <p:sldId id="1010" r:id="rId23"/>
    <p:sldId id="1013" r:id="rId24"/>
    <p:sldId id="1015" r:id="rId25"/>
    <p:sldId id="936" r:id="rId26"/>
    <p:sldId id="293" r:id="rId27"/>
  </p:sldIdLst>
  <p:sldSz cx="12192000" cy="6858000"/>
  <p:notesSz cx="6858000" cy="9144000"/>
  <p:embeddedFontLst>
    <p:embeddedFont>
      <p:font typeface="等线" panose="02010600030101010101" pitchFamily="2" charset="-122"/>
      <p:regular r:id="rId29"/>
      <p:bold r:id="rId30"/>
    </p:embeddedFont>
    <p:embeddedFont>
      <p:font typeface="方正姚体" panose="020B0604020202020204" charset="-122"/>
      <p:regular r:id="rId31"/>
    </p:embeddedFont>
    <p:embeddedFont>
      <p:font typeface="微软雅黑" panose="020B0503020204020204" pitchFamily="34" charset="-122"/>
      <p:regular r:id="rId32"/>
      <p:bold r:id="rId33"/>
    </p:embeddedFont>
    <p:embeddedFont>
      <p:font typeface="宋体" panose="02010600030101010101" pitchFamily="2" charset="-122"/>
      <p:regular r:id="rId34"/>
    </p:embeddedFont>
    <p:embeddedFont>
      <p:font typeface="逼格青春粗黑体简2.0" panose="020B0604020202020204" charset="-122"/>
      <p:regular r:id="rId35"/>
    </p:embeddedFont>
    <p:embeddedFont>
      <p:font typeface="Arial Black" panose="020B0A04020102020204" pitchFamily="34" charset="0"/>
      <p:bold r:id="rId36"/>
    </p:embeddedFont>
    <p:embeddedFont>
      <p:font typeface="Calibri" panose="020F0502020204030204" pitchFamily="34" charset="0"/>
      <p:regular r:id="rId37"/>
      <p:bold r:id="rId38"/>
      <p:italic r:id="rId39"/>
      <p:boldItalic r:id="rId40"/>
    </p:embeddedFont>
    <p:embeddedFont>
      <p:font typeface="Eras Bold ITC" panose="020B0907030504020204" pitchFamily="34" charset="0"/>
      <p:regular r:id="rId41"/>
    </p:embeddedFont>
    <p:embeddedFont>
      <p:font typeface="Impact" panose="020B0806030902050204" pitchFamily="34" charset="0"/>
      <p:regular r:id="rId42"/>
    </p:embeddedFont>
    <p:embeddedFont>
      <p:font typeface="Times" panose="02020603050405020304" pitchFamily="18" charset="0"/>
      <p:regular r:id="rId43"/>
      <p:bold r:id="rId44"/>
      <p:italic r:id="rId45"/>
      <p:boldItalic r:id="rId46"/>
    </p:embeddedFont>
    <p:embeddedFont>
      <p:font typeface="Verdana" panose="020B0604030504040204" pitchFamily="34" charset="0"/>
      <p:regular r:id="rId47"/>
      <p:bold r:id="rId48"/>
      <p:italic r:id="rId49"/>
      <p:boldItalic r:id="rId50"/>
    </p:embeddedFont>
    <p:embeddedFont>
      <p:font typeface="微软雅黑 Light" panose="020B0502040204020203" pitchFamily="34"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482" autoAdjust="0"/>
  </p:normalViewPr>
  <p:slideViewPr>
    <p:cSldViewPr snapToGrid="0" showGuides="1">
      <p:cViewPr varScale="1">
        <p:scale>
          <a:sx n="46" d="100"/>
          <a:sy n="46" d="100"/>
        </p:scale>
        <p:origin x="1404"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31D01-0056-41DE-96A4-2FEEBD120FDD}"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A28D5-0889-4F1A-97E3-79C37615002C}" type="slidenum">
              <a:rPr lang="zh-CN" altLang="en-US" smtClean="0"/>
              <a:t>‹#›</a:t>
            </a:fld>
            <a:endParaRPr lang="zh-CN" altLang="en-US"/>
          </a:p>
        </p:txBody>
      </p:sp>
    </p:spTree>
    <p:extLst>
      <p:ext uri="{BB962C8B-B14F-4D97-AF65-F5344CB8AC3E}">
        <p14:creationId xmlns:p14="http://schemas.microsoft.com/office/powerpoint/2010/main" val="2059690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1301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30909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3027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301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396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60727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902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043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353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526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722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2642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3135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7318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1150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795A699-AB68-4A20-99FB-6F69DC266D4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5610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3721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0A28D5-0889-4F1A-97E3-79C37615002C}" type="slidenum">
              <a:rPr lang="zh-CN" altLang="en-US" smtClean="0"/>
              <a:t>25</a:t>
            </a:fld>
            <a:endParaRPr lang="zh-CN" altLang="en-US"/>
          </a:p>
        </p:txBody>
      </p:sp>
    </p:spTree>
    <p:extLst>
      <p:ext uri="{BB962C8B-B14F-4D97-AF65-F5344CB8AC3E}">
        <p14:creationId xmlns:p14="http://schemas.microsoft.com/office/powerpoint/2010/main" val="216372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22440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5065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4232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7390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84324EA-D88B-4DB6-A454-EECCD39A6DB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5685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3527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8415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431371" y="260648"/>
            <a:ext cx="1692754" cy="417156"/>
          </a:xfrm>
          <a:prstGeom prst="rect">
            <a:avLst/>
          </a:prstGeom>
          <a:noFill/>
        </p:spPr>
        <p:txBody>
          <a:bodyPr wrap="none" lIns="128579" tIns="64289" rIns="128579" bIns="64289" rtlCol="0">
            <a:spAutoFit/>
          </a:bodyPr>
          <a:lstStyle/>
          <a:p>
            <a:pPr defTabSz="1285672"/>
            <a:r>
              <a:rPr lang="zh-CN" altLang="en-US" sz="1867"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年度工作概述</a:t>
            </a:r>
          </a:p>
        </p:txBody>
      </p:sp>
      <p:sp>
        <p:nvSpPr>
          <p:cNvPr id="15" name="文本框 38"/>
          <p:cNvSpPr txBox="1"/>
          <p:nvPr userDrawn="1"/>
        </p:nvSpPr>
        <p:spPr>
          <a:xfrm>
            <a:off x="431371" y="518383"/>
            <a:ext cx="2295548" cy="345277"/>
          </a:xfrm>
          <a:prstGeom prst="rect">
            <a:avLst/>
          </a:prstGeom>
          <a:noFill/>
        </p:spPr>
        <p:txBody>
          <a:bodyPr wrap="none" lIns="128579" tIns="64289" rIns="128579" bIns="64289" rtlCol="0">
            <a:spAutoFit/>
          </a:bodyPr>
          <a:lstStyle/>
          <a:p>
            <a:pPr defTabSz="1285672"/>
            <a:r>
              <a:rPr lang="en-US" altLang="zh-CN" sz="1400" dirty="0">
                <a:solidFill>
                  <a:schemeClr val="tx1">
                    <a:lumMod val="50000"/>
                    <a:lumOff val="50000"/>
                  </a:schemeClr>
                </a:solidFill>
                <a:cs typeface="+mn-ea"/>
                <a:sym typeface="+mn-lt"/>
              </a:rPr>
              <a:t>ADD RELATED TITLE WORDS</a:t>
            </a:r>
            <a:endParaRPr lang="zh-CN" altLang="en-US" sz="1400" dirty="0">
              <a:solidFill>
                <a:schemeClr val="tx1">
                  <a:lumMod val="50000"/>
                  <a:lumOff val="50000"/>
                </a:schemeClr>
              </a:solidFill>
              <a:cs typeface="+mn-ea"/>
              <a:sym typeface="+mn-lt"/>
            </a:endParaRPr>
          </a:p>
        </p:txBody>
      </p:sp>
      <p:sp>
        <p:nvSpPr>
          <p:cNvPr id="7" name="矩形 6"/>
          <p:cNvSpPr/>
          <p:nvPr userDrawn="1"/>
        </p:nvSpPr>
        <p:spPr>
          <a:xfrm>
            <a:off x="0" y="260648"/>
            <a:ext cx="239349"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1596323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431371" y="260648"/>
            <a:ext cx="1692754" cy="417156"/>
          </a:xfrm>
          <a:prstGeom prst="rect">
            <a:avLst/>
          </a:prstGeom>
          <a:noFill/>
        </p:spPr>
        <p:txBody>
          <a:bodyPr wrap="none" lIns="128579" tIns="64289" rIns="128579" bIns="64289" rtlCol="0">
            <a:spAutoFit/>
          </a:bodyPr>
          <a:lstStyle/>
          <a:p>
            <a:pPr defTabSz="1285672"/>
            <a:r>
              <a:rPr lang="zh-CN" altLang="en-US" sz="1867"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工作完成情况</a:t>
            </a:r>
          </a:p>
        </p:txBody>
      </p:sp>
      <p:sp>
        <p:nvSpPr>
          <p:cNvPr id="15" name="文本框 38"/>
          <p:cNvSpPr txBox="1"/>
          <p:nvPr userDrawn="1"/>
        </p:nvSpPr>
        <p:spPr>
          <a:xfrm>
            <a:off x="431371" y="518383"/>
            <a:ext cx="2295548" cy="345277"/>
          </a:xfrm>
          <a:prstGeom prst="rect">
            <a:avLst/>
          </a:prstGeom>
          <a:noFill/>
        </p:spPr>
        <p:txBody>
          <a:bodyPr wrap="none" lIns="128579" tIns="64289" rIns="128579" bIns="64289" rtlCol="0">
            <a:spAutoFit/>
          </a:bodyPr>
          <a:lstStyle/>
          <a:p>
            <a:pPr defTabSz="1285672"/>
            <a:r>
              <a:rPr lang="en-US" altLang="zh-CN" sz="1400" dirty="0">
                <a:solidFill>
                  <a:schemeClr val="tx1">
                    <a:lumMod val="50000"/>
                    <a:lumOff val="50000"/>
                  </a:schemeClr>
                </a:solidFill>
                <a:cs typeface="+mn-ea"/>
                <a:sym typeface="+mn-lt"/>
              </a:rPr>
              <a:t>ADD RELATED TITLE WORDS</a:t>
            </a:r>
            <a:endParaRPr lang="zh-CN" altLang="en-US" sz="1400" dirty="0">
              <a:solidFill>
                <a:schemeClr val="tx1">
                  <a:lumMod val="50000"/>
                  <a:lumOff val="50000"/>
                </a:schemeClr>
              </a:solidFill>
              <a:cs typeface="+mn-ea"/>
              <a:sym typeface="+mn-lt"/>
            </a:endParaRPr>
          </a:p>
        </p:txBody>
      </p:sp>
      <p:sp>
        <p:nvSpPr>
          <p:cNvPr id="7" name="矩形 6"/>
          <p:cNvSpPr/>
          <p:nvPr userDrawn="1"/>
        </p:nvSpPr>
        <p:spPr>
          <a:xfrm>
            <a:off x="0" y="260648"/>
            <a:ext cx="239349"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42651036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431371" y="260648"/>
            <a:ext cx="1692754" cy="417156"/>
          </a:xfrm>
          <a:prstGeom prst="rect">
            <a:avLst/>
          </a:prstGeom>
          <a:noFill/>
        </p:spPr>
        <p:txBody>
          <a:bodyPr wrap="none" lIns="128579" tIns="64289" rIns="128579" bIns="64289" rtlCol="0">
            <a:spAutoFit/>
          </a:bodyPr>
          <a:lstStyle/>
          <a:p>
            <a:pPr defTabSz="1285672"/>
            <a:r>
              <a:rPr lang="zh-CN" altLang="en-US" sz="1867"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成功项目展示</a:t>
            </a:r>
          </a:p>
        </p:txBody>
      </p:sp>
      <p:sp>
        <p:nvSpPr>
          <p:cNvPr id="15" name="文本框 38"/>
          <p:cNvSpPr txBox="1"/>
          <p:nvPr userDrawn="1"/>
        </p:nvSpPr>
        <p:spPr>
          <a:xfrm>
            <a:off x="431371" y="518383"/>
            <a:ext cx="2295548" cy="345277"/>
          </a:xfrm>
          <a:prstGeom prst="rect">
            <a:avLst/>
          </a:prstGeom>
          <a:noFill/>
        </p:spPr>
        <p:txBody>
          <a:bodyPr wrap="none" lIns="128579" tIns="64289" rIns="128579" bIns="64289" rtlCol="0">
            <a:spAutoFit/>
          </a:bodyPr>
          <a:lstStyle/>
          <a:p>
            <a:pPr defTabSz="1285672"/>
            <a:r>
              <a:rPr lang="en-US" altLang="zh-CN" sz="1400" dirty="0">
                <a:solidFill>
                  <a:schemeClr val="tx1">
                    <a:lumMod val="50000"/>
                    <a:lumOff val="50000"/>
                  </a:schemeClr>
                </a:solidFill>
                <a:cs typeface="+mn-ea"/>
                <a:sym typeface="+mn-lt"/>
              </a:rPr>
              <a:t>ADD RELATED TITLE WORDS</a:t>
            </a:r>
            <a:endParaRPr lang="zh-CN" altLang="en-US" sz="1400" dirty="0">
              <a:solidFill>
                <a:schemeClr val="tx1">
                  <a:lumMod val="50000"/>
                  <a:lumOff val="50000"/>
                </a:schemeClr>
              </a:solidFill>
              <a:cs typeface="+mn-ea"/>
              <a:sym typeface="+mn-lt"/>
            </a:endParaRPr>
          </a:p>
        </p:txBody>
      </p:sp>
      <p:sp>
        <p:nvSpPr>
          <p:cNvPr id="7" name="矩形 6"/>
          <p:cNvSpPr/>
          <p:nvPr userDrawn="1"/>
        </p:nvSpPr>
        <p:spPr>
          <a:xfrm>
            <a:off x="0" y="260648"/>
            <a:ext cx="239349"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5759503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431371" y="260648"/>
            <a:ext cx="1692754" cy="417156"/>
          </a:xfrm>
          <a:prstGeom prst="rect">
            <a:avLst/>
          </a:prstGeom>
          <a:noFill/>
        </p:spPr>
        <p:txBody>
          <a:bodyPr wrap="none" lIns="128579" tIns="64289" rIns="128579" bIns="64289" rtlCol="0">
            <a:spAutoFit/>
          </a:bodyPr>
          <a:lstStyle/>
          <a:p>
            <a:pPr defTabSz="1285672"/>
            <a:r>
              <a:rPr lang="zh-CN" altLang="en-US" sz="1867"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明年工作计划</a:t>
            </a:r>
          </a:p>
        </p:txBody>
      </p:sp>
      <p:sp>
        <p:nvSpPr>
          <p:cNvPr id="15" name="文本框 38"/>
          <p:cNvSpPr txBox="1"/>
          <p:nvPr userDrawn="1"/>
        </p:nvSpPr>
        <p:spPr>
          <a:xfrm>
            <a:off x="431371" y="518383"/>
            <a:ext cx="2295548" cy="345277"/>
          </a:xfrm>
          <a:prstGeom prst="rect">
            <a:avLst/>
          </a:prstGeom>
          <a:noFill/>
        </p:spPr>
        <p:txBody>
          <a:bodyPr wrap="none" lIns="128579" tIns="64289" rIns="128579" bIns="64289" rtlCol="0">
            <a:spAutoFit/>
          </a:bodyPr>
          <a:lstStyle/>
          <a:p>
            <a:pPr defTabSz="1285672"/>
            <a:r>
              <a:rPr lang="en-US" altLang="zh-CN" sz="1400" dirty="0">
                <a:solidFill>
                  <a:schemeClr val="tx1">
                    <a:lumMod val="50000"/>
                    <a:lumOff val="50000"/>
                  </a:schemeClr>
                </a:solidFill>
                <a:cs typeface="+mn-ea"/>
                <a:sym typeface="+mn-lt"/>
              </a:rPr>
              <a:t>ADD RELATED TITLE WORDS</a:t>
            </a:r>
            <a:endParaRPr lang="zh-CN" altLang="en-US" sz="1400" dirty="0">
              <a:solidFill>
                <a:schemeClr val="tx1">
                  <a:lumMod val="50000"/>
                  <a:lumOff val="50000"/>
                </a:schemeClr>
              </a:solidFill>
              <a:cs typeface="+mn-ea"/>
              <a:sym typeface="+mn-lt"/>
            </a:endParaRPr>
          </a:p>
        </p:txBody>
      </p:sp>
      <p:sp>
        <p:nvSpPr>
          <p:cNvPr id="7" name="矩形 6"/>
          <p:cNvSpPr/>
          <p:nvPr userDrawn="1"/>
        </p:nvSpPr>
        <p:spPr>
          <a:xfrm>
            <a:off x="0" y="260648"/>
            <a:ext cx="239349"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479190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86502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pPr/>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pPr/>
              <a:t>‹#›</a:t>
            </a:fld>
            <a:endParaRPr kumimoji="1" lang="zh-CN" altLang="en-US"/>
          </a:p>
        </p:txBody>
      </p:sp>
    </p:spTree>
    <p:extLst>
      <p:ext uri="{BB962C8B-B14F-4D97-AF65-F5344CB8AC3E}">
        <p14:creationId xmlns:p14="http://schemas.microsoft.com/office/powerpoint/2010/main" val="2839194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22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1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1"/>
            <a:ext cx="109728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28" tIns="45714" rIns="91428" bIns="45714" rtlCol="0" anchor="ctr"/>
          <a:lstStyle>
            <a:lvl1pPr algn="l">
              <a:defRPr sz="1600">
                <a:solidFill>
                  <a:schemeClr val="tx1">
                    <a:tint val="75000"/>
                  </a:schemeClr>
                </a:solidFill>
              </a:defRPr>
            </a:lvl1pPr>
          </a:lstStyle>
          <a:p>
            <a:fld id="{02854A03-91AF-448A-9954-517C0577E5F0}" type="datetimeFigureOut">
              <a:rPr lang="zh-CN" altLang="en-US" smtClean="0"/>
              <a:pPr/>
              <a:t>2019/4/25</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28" tIns="45714" rIns="91428" bIns="45714"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28" tIns="45714" rIns="91428" bIns="45714" rtlCol="0" anchor="ctr"/>
          <a:lstStyle>
            <a:lvl1pPr algn="r">
              <a:defRPr sz="16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880460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xStyles>
    <p:titleStyle>
      <a:lvl1pPr algn="ctr" defTabSz="1219012" rtl="0" eaLnBrk="1" latinLnBrk="0" hangingPunct="1">
        <a:spcBef>
          <a:spcPct val="0"/>
        </a:spcBef>
        <a:buNone/>
        <a:defRPr sz="5867" kern="1200">
          <a:solidFill>
            <a:schemeClr val="tx1"/>
          </a:solidFill>
          <a:latin typeface="+mj-lt"/>
          <a:ea typeface="+mj-ea"/>
          <a:cs typeface="+mj-cs"/>
        </a:defRPr>
      </a:lvl1pPr>
    </p:titleStyle>
    <p:bodyStyle>
      <a:lvl1pPr marL="457129" indent="-457129" algn="l" defTabSz="1219012"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47" indent="-380941" algn="l" defTabSz="1219012"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765" indent="-304752" algn="l" defTabSz="121901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71"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775"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283"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788"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294"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00"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012" rtl="0" eaLnBrk="1" latinLnBrk="0" hangingPunct="1">
        <a:defRPr sz="2400" kern="1200">
          <a:solidFill>
            <a:schemeClr val="tx1"/>
          </a:solidFill>
          <a:latin typeface="+mn-lt"/>
          <a:ea typeface="+mn-ea"/>
          <a:cs typeface="+mn-cs"/>
        </a:defRPr>
      </a:lvl1pPr>
      <a:lvl2pPr marL="609505" algn="l" defTabSz="1219012" rtl="0" eaLnBrk="1" latinLnBrk="0" hangingPunct="1">
        <a:defRPr sz="2400" kern="1200">
          <a:solidFill>
            <a:schemeClr val="tx1"/>
          </a:solidFill>
          <a:latin typeface="+mn-lt"/>
          <a:ea typeface="+mn-ea"/>
          <a:cs typeface="+mn-cs"/>
        </a:defRPr>
      </a:lvl2pPr>
      <a:lvl3pPr marL="1219012" algn="l" defTabSz="1219012" rtl="0" eaLnBrk="1" latinLnBrk="0" hangingPunct="1">
        <a:defRPr sz="2400" kern="1200">
          <a:solidFill>
            <a:schemeClr val="tx1"/>
          </a:solidFill>
          <a:latin typeface="+mn-lt"/>
          <a:ea typeface="+mn-ea"/>
          <a:cs typeface="+mn-cs"/>
        </a:defRPr>
      </a:lvl3pPr>
      <a:lvl4pPr marL="1828517" algn="l" defTabSz="1219012" rtl="0" eaLnBrk="1" latinLnBrk="0" hangingPunct="1">
        <a:defRPr sz="2400" kern="1200">
          <a:solidFill>
            <a:schemeClr val="tx1"/>
          </a:solidFill>
          <a:latin typeface="+mn-lt"/>
          <a:ea typeface="+mn-ea"/>
          <a:cs typeface="+mn-cs"/>
        </a:defRPr>
      </a:lvl4pPr>
      <a:lvl5pPr marL="2438023" algn="l" defTabSz="1219012" rtl="0" eaLnBrk="1" latinLnBrk="0" hangingPunct="1">
        <a:defRPr sz="2400" kern="1200">
          <a:solidFill>
            <a:schemeClr val="tx1"/>
          </a:solidFill>
          <a:latin typeface="+mn-lt"/>
          <a:ea typeface="+mn-ea"/>
          <a:cs typeface="+mn-cs"/>
        </a:defRPr>
      </a:lvl5pPr>
      <a:lvl6pPr marL="3047529" algn="l" defTabSz="1219012" rtl="0" eaLnBrk="1" latinLnBrk="0" hangingPunct="1">
        <a:defRPr sz="2400" kern="1200">
          <a:solidFill>
            <a:schemeClr val="tx1"/>
          </a:solidFill>
          <a:latin typeface="+mn-lt"/>
          <a:ea typeface="+mn-ea"/>
          <a:cs typeface="+mn-cs"/>
        </a:defRPr>
      </a:lvl6pPr>
      <a:lvl7pPr marL="3657035" algn="l" defTabSz="1219012" rtl="0" eaLnBrk="1" latinLnBrk="0" hangingPunct="1">
        <a:defRPr sz="2400" kern="1200">
          <a:solidFill>
            <a:schemeClr val="tx1"/>
          </a:solidFill>
          <a:latin typeface="+mn-lt"/>
          <a:ea typeface="+mn-ea"/>
          <a:cs typeface="+mn-cs"/>
        </a:defRPr>
      </a:lvl7pPr>
      <a:lvl8pPr marL="4266540" algn="l" defTabSz="1219012" rtl="0" eaLnBrk="1" latinLnBrk="0" hangingPunct="1">
        <a:defRPr sz="2400" kern="1200">
          <a:solidFill>
            <a:schemeClr val="tx1"/>
          </a:solidFill>
          <a:latin typeface="+mn-lt"/>
          <a:ea typeface="+mn-ea"/>
          <a:cs typeface="+mn-cs"/>
        </a:defRPr>
      </a:lvl8pPr>
      <a:lvl9pPr marL="4876046" algn="l" defTabSz="121901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33638"/>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0.jpe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duailifang.tmall.com/index.htm?spm=a1z10.1-b.w5002-2878913553.2.3dcba47evTl0F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5414" y="-27384"/>
            <a:ext cx="12181172" cy="6885384"/>
          </a:xfrm>
          <a:prstGeom prst="rect">
            <a:avLst/>
          </a:prstGeom>
        </p:spPr>
      </p:pic>
      <p:sp>
        <p:nvSpPr>
          <p:cNvPr id="18" name="TextBox 28"/>
          <p:cNvSpPr txBox="1"/>
          <p:nvPr/>
        </p:nvSpPr>
        <p:spPr>
          <a:xfrm>
            <a:off x="815413" y="1144099"/>
            <a:ext cx="4852610" cy="2062103"/>
          </a:xfrm>
          <a:prstGeom prst="rect">
            <a:avLst/>
          </a:prstGeom>
          <a:noFill/>
        </p:spPr>
        <p:txBody>
          <a:bodyPr wrap="none" rtlCol="0">
            <a:spAutoFit/>
          </a:bodyPr>
          <a:lstStyle/>
          <a:p>
            <a:pPr defTabSz="1219012"/>
            <a:r>
              <a:rPr lang="en-US" altLang="zh-CN" sz="12800" b="1" dirty="0">
                <a:solidFill>
                  <a:srgbClr val="FF3300"/>
                </a:solidFill>
                <a:latin typeface="Verdana" panose="020B0604030504040204" pitchFamily="34" charset="0"/>
                <a:ea typeface="Verdana" panose="020B0604030504040204" pitchFamily="34" charset="0"/>
                <a:cs typeface="Verdana" panose="020B0604030504040204" pitchFamily="34" charset="0"/>
              </a:rPr>
              <a:t>2019</a:t>
            </a:r>
            <a:endParaRPr lang="zh-CN" altLang="en-US" sz="12800" b="1" dirty="0">
              <a:solidFill>
                <a:srgbClr val="FF3300"/>
              </a:solidFill>
              <a:latin typeface="Verdana" panose="020B0604030504040204" pitchFamily="34" charset="0"/>
              <a:ea typeface="方正启体简体" panose="03000509000000000000" pitchFamily="65" charset="-122"/>
              <a:cs typeface="Verdana" panose="020B0604030504040204" pitchFamily="34" charset="0"/>
            </a:endParaRPr>
          </a:p>
        </p:txBody>
      </p:sp>
      <p:sp>
        <p:nvSpPr>
          <p:cNvPr id="22" name="_3"/>
          <p:cNvSpPr/>
          <p:nvPr/>
        </p:nvSpPr>
        <p:spPr>
          <a:xfrm>
            <a:off x="849021" y="2897069"/>
            <a:ext cx="6046848" cy="995209"/>
          </a:xfrm>
          <a:prstGeom prst="rect">
            <a:avLst/>
          </a:prstGeom>
          <a:effectLst/>
        </p:spPr>
        <p:txBody>
          <a:bodyPr wrap="none">
            <a:spAutoFit/>
          </a:bodyPr>
          <a:lstStyle/>
          <a:p>
            <a:pPr defTabSz="1219012"/>
            <a:r>
              <a:rPr lang="zh-CN" altLang="en-US" sz="5867" b="1" dirty="0">
                <a:solidFill>
                  <a:prstClr val="black">
                    <a:lumMod val="65000"/>
                    <a:lumOff val="35000"/>
                  </a:prstClr>
                </a:solidFill>
                <a:latin typeface="微软雅黑" panose="020B0503020204020204" pitchFamily="34" charset="-122"/>
                <a:ea typeface="微软雅黑" panose="020B0503020204020204" pitchFamily="34" charset="-122"/>
              </a:rPr>
              <a:t>金融行业</a:t>
            </a:r>
            <a:r>
              <a:rPr lang="en-US" altLang="zh-CN" sz="5867"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5867" dirty="0">
                <a:solidFill>
                  <a:prstClr val="black">
                    <a:lumMod val="65000"/>
                    <a:lumOff val="35000"/>
                  </a:prstClr>
                </a:solidFill>
                <a:latin typeface="微软雅黑" panose="020B0503020204020204" pitchFamily="34" charset="-122"/>
                <a:ea typeface="微软雅黑" panose="020B0503020204020204" pitchFamily="34" charset="-122"/>
              </a:rPr>
              <a:t>模板</a:t>
            </a:r>
          </a:p>
        </p:txBody>
      </p:sp>
      <p:sp>
        <p:nvSpPr>
          <p:cNvPr id="23" name="_3"/>
          <p:cNvSpPr/>
          <p:nvPr/>
        </p:nvSpPr>
        <p:spPr>
          <a:xfrm>
            <a:off x="883742" y="3869197"/>
            <a:ext cx="4728730" cy="584647"/>
          </a:xfrm>
          <a:prstGeom prst="rect">
            <a:avLst/>
          </a:prstGeom>
          <a:effectLst/>
        </p:spPr>
        <p:txBody>
          <a:bodyPr wrap="none">
            <a:spAutoFit/>
          </a:bodyPr>
          <a:lstStyle/>
          <a:p>
            <a:pPr defTabSz="1219012"/>
            <a:r>
              <a:rPr lang="en-US" altLang="zh-CN" sz="3199" dirty="0">
                <a:solidFill>
                  <a:prstClr val="black">
                    <a:lumMod val="65000"/>
                    <a:lumOff val="35000"/>
                  </a:prstClr>
                </a:solidFill>
                <a:latin typeface="Times" panose="02020603050405020304" pitchFamily="18" charset="0"/>
                <a:ea typeface="造字工房力黑（非商用）常规体" pitchFamily="50" charset="-122"/>
              </a:rPr>
              <a:t>YEARS TO SUMMARIZE</a:t>
            </a:r>
          </a:p>
        </p:txBody>
      </p:sp>
      <p:sp>
        <p:nvSpPr>
          <p:cNvPr id="24" name="TextBox 36"/>
          <p:cNvSpPr txBox="1"/>
          <p:nvPr/>
        </p:nvSpPr>
        <p:spPr>
          <a:xfrm>
            <a:off x="972620" y="4418757"/>
            <a:ext cx="3067120" cy="693844"/>
          </a:xfrm>
          <a:prstGeom prst="rect">
            <a:avLst/>
          </a:prstGeom>
          <a:noFill/>
        </p:spPr>
        <p:txBody>
          <a:bodyPr wrap="square" rtlCol="0">
            <a:spAutoFit/>
          </a:bodyPr>
          <a:lstStyle/>
          <a:p>
            <a:pPr defTabSz="1219012">
              <a:lnSpc>
                <a:spcPct val="125000"/>
              </a:lnSpc>
              <a:spcAft>
                <a:spcPts val="600"/>
              </a:spcAft>
            </a:pPr>
            <a:r>
              <a:rPr lang="en-US" altLang="zh-CN" sz="800" dirty="0">
                <a:ln w="0"/>
                <a:solidFill>
                  <a:prstClr val="black">
                    <a:lumMod val="65000"/>
                    <a:lumOff val="35000"/>
                  </a:prstClr>
                </a:solidFill>
                <a:effectLst>
                  <a:outerShdw blurRad="38100" dist="19050" dir="2700000" algn="tl" rotWithShape="0">
                    <a:prstClr val="black">
                      <a:alpha val="40000"/>
                    </a:prstClr>
                  </a:outerShdw>
                </a:effectLst>
                <a:latin typeface="微软雅黑" panose="020B0503020204020204" pitchFamily="34" charset="-122"/>
                <a:ea typeface="微软雅黑" panose="020B0503020204020204" pitchFamily="34" charset="-122"/>
              </a:rPr>
              <a:t>A designer can use default text to simulate what text would look like. It looks even better with you using this text. Whoever evaluates your text cannot evaluate the way you write. Your design looks awesome by the way.</a:t>
            </a:r>
            <a:endParaRPr lang="zh-CN" altLang="en-US" sz="800" dirty="0">
              <a:ln w="0"/>
              <a:solidFill>
                <a:prstClr val="black">
                  <a:lumMod val="65000"/>
                  <a:lumOff val="35000"/>
                </a:prstClr>
              </a:solidFill>
              <a:effectLst>
                <a:outerShdw blurRad="38100" dist="1905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71E08CA1-00BF-431F-A3C3-783E74533ECF}"/>
              </a:ext>
            </a:extLst>
          </p:cNvPr>
          <p:cNvGrpSpPr/>
          <p:nvPr>
            <p:custDataLst>
              <p:tags r:id="rId1"/>
            </p:custDataLst>
          </p:nvPr>
        </p:nvGrpSpPr>
        <p:grpSpPr>
          <a:xfrm>
            <a:off x="8036652" y="253088"/>
            <a:ext cx="3776519" cy="594200"/>
            <a:chOff x="3159125" y="2914650"/>
            <a:chExt cx="5867400" cy="1031876"/>
          </a:xfrm>
        </p:grpSpPr>
        <p:sp>
          <p:nvSpPr>
            <p:cNvPr id="8" name="Freeform 5">
              <a:extLst>
                <a:ext uri="{FF2B5EF4-FFF2-40B4-BE49-F238E27FC236}">
                  <a16:creationId xmlns:a16="http://schemas.microsoft.com/office/drawing/2014/main" id="{AE65523A-5F4B-4227-8349-02B2EC6E27B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6">
              <a:extLst>
                <a:ext uri="{FF2B5EF4-FFF2-40B4-BE49-F238E27FC236}">
                  <a16:creationId xmlns:a16="http://schemas.microsoft.com/office/drawing/2014/main" id="{F6B872B8-CCB7-41EE-8946-9B8333460CC5}"/>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7">
              <a:extLst>
                <a:ext uri="{FF2B5EF4-FFF2-40B4-BE49-F238E27FC236}">
                  <a16:creationId xmlns:a16="http://schemas.microsoft.com/office/drawing/2014/main" id="{8108870F-ADFF-4DF5-BF11-C4EBE87E72D7}"/>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8">
              <a:extLst>
                <a:ext uri="{FF2B5EF4-FFF2-40B4-BE49-F238E27FC236}">
                  <a16:creationId xmlns:a16="http://schemas.microsoft.com/office/drawing/2014/main" id="{32FF5BCD-BF6F-4E10-BAA1-E58F0268E1B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9">
              <a:extLst>
                <a:ext uri="{FF2B5EF4-FFF2-40B4-BE49-F238E27FC236}">
                  <a16:creationId xmlns:a16="http://schemas.microsoft.com/office/drawing/2014/main" id="{CBF1B53E-24E6-4118-9334-B2DDED2F21D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0">
              <a:extLst>
                <a:ext uri="{FF2B5EF4-FFF2-40B4-BE49-F238E27FC236}">
                  <a16:creationId xmlns:a16="http://schemas.microsoft.com/office/drawing/2014/main" id="{50CD496C-99B8-43DC-B007-22B33ADD2131}"/>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1">
              <a:extLst>
                <a:ext uri="{FF2B5EF4-FFF2-40B4-BE49-F238E27FC236}">
                  <a16:creationId xmlns:a16="http://schemas.microsoft.com/office/drawing/2014/main" id="{32EA311A-CF79-4844-BDD1-80CED9D8D9D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2">
              <a:extLst>
                <a:ext uri="{FF2B5EF4-FFF2-40B4-BE49-F238E27FC236}">
                  <a16:creationId xmlns:a16="http://schemas.microsoft.com/office/drawing/2014/main" id="{944D9C2C-12F6-4582-A52B-9A2A09D7C30B}"/>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3">
              <a:extLst>
                <a:ext uri="{FF2B5EF4-FFF2-40B4-BE49-F238E27FC236}">
                  <a16:creationId xmlns:a16="http://schemas.microsoft.com/office/drawing/2014/main" id="{FBFF83EA-1D1F-48BA-93BD-3E06A947DB08}"/>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4">
              <a:extLst>
                <a:ext uri="{FF2B5EF4-FFF2-40B4-BE49-F238E27FC236}">
                  <a16:creationId xmlns:a16="http://schemas.microsoft.com/office/drawing/2014/main" id="{AE5BF0B9-0094-4DB4-930A-0ABB9C9692E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9" name="Freeform 15">
              <a:extLst>
                <a:ext uri="{FF2B5EF4-FFF2-40B4-BE49-F238E27FC236}">
                  <a16:creationId xmlns:a16="http://schemas.microsoft.com/office/drawing/2014/main" id="{67CC2DA2-B08A-4093-B886-6E7B004826BB}"/>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6">
              <a:extLst>
                <a:ext uri="{FF2B5EF4-FFF2-40B4-BE49-F238E27FC236}">
                  <a16:creationId xmlns:a16="http://schemas.microsoft.com/office/drawing/2014/main" id="{86372013-A2F0-4806-BF78-4BE3728FA59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7">
              <a:extLst>
                <a:ext uri="{FF2B5EF4-FFF2-40B4-BE49-F238E27FC236}">
                  <a16:creationId xmlns:a16="http://schemas.microsoft.com/office/drawing/2014/main" id="{E20CE1ED-1581-41F1-A0FB-29C1171BACBF}"/>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5" name="Freeform 18">
              <a:extLst>
                <a:ext uri="{FF2B5EF4-FFF2-40B4-BE49-F238E27FC236}">
                  <a16:creationId xmlns:a16="http://schemas.microsoft.com/office/drawing/2014/main" id="{72080C3F-35CE-4875-8CB0-15C19C0DFC7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6" name="Freeform 19">
              <a:extLst>
                <a:ext uri="{FF2B5EF4-FFF2-40B4-BE49-F238E27FC236}">
                  <a16:creationId xmlns:a16="http://schemas.microsoft.com/office/drawing/2014/main" id="{FA4CE42C-2341-4E68-B6F5-F721A54BD3C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15683677"/>
      </p:ext>
    </p:extLst>
  </p:cSld>
  <p:clrMapOvr>
    <a:masterClrMapping/>
  </p:clrMapOvr>
  <p:transition spd="slow" advClick="0" advTm="1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750"/>
                                        <p:tgtEl>
                                          <p:spTgt spid="22"/>
                                        </p:tgtEl>
                                      </p:cBhvr>
                                    </p:animEffect>
                                  </p:childTnLst>
                                </p:cTn>
                              </p:par>
                            </p:childTnLst>
                          </p:cTn>
                        </p:par>
                        <p:par>
                          <p:cTn id="20" fill="hold">
                            <p:stCondLst>
                              <p:cond delay="2250"/>
                            </p:stCondLst>
                            <p:childTnLst>
                              <p:par>
                                <p:cTn id="21" presetID="2" presetClass="entr" presetSubtype="2" fill="hold" grpId="0" nodeType="afterEffect">
                                  <p:stCondLst>
                                    <p:cond delay="0"/>
                                  </p:stCondLst>
                                  <p:iterate type="wd">
                                    <p:tmPct val="10000"/>
                                  </p:iterate>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850"/>
                            </p:stCondLst>
                            <p:childTnLst>
                              <p:par>
                                <p:cTn id="26" presetID="42"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build="p"/>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a:extLst>
              <a:ext uri="{FF2B5EF4-FFF2-40B4-BE49-F238E27FC236}">
                <a16:creationId xmlns:a16="http://schemas.microsoft.com/office/drawing/2014/main" id="{1632E12B-E246-4E04-8C1D-B591C3E22399}"/>
              </a:ext>
            </a:extLst>
          </p:cNvPr>
          <p:cNvSpPr>
            <a:spLocks noChangeArrowheads="1"/>
          </p:cNvSpPr>
          <p:nvPr/>
        </p:nvSpPr>
        <p:spPr bwMode="auto">
          <a:xfrm>
            <a:off x="2212181" y="2438504"/>
            <a:ext cx="141199"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3" name="Rectangle 6">
            <a:extLst>
              <a:ext uri="{FF2B5EF4-FFF2-40B4-BE49-F238E27FC236}">
                <a16:creationId xmlns:a16="http://schemas.microsoft.com/office/drawing/2014/main" id="{00253682-CD4D-4797-A9DE-B064D02B4AC0}"/>
              </a:ext>
            </a:extLst>
          </p:cNvPr>
          <p:cNvSpPr>
            <a:spLocks noChangeArrowheads="1"/>
          </p:cNvSpPr>
          <p:nvPr/>
        </p:nvSpPr>
        <p:spPr bwMode="auto">
          <a:xfrm>
            <a:off x="2447514" y="2438504"/>
            <a:ext cx="141199"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4" name="Rectangle 7">
            <a:extLst>
              <a:ext uri="{FF2B5EF4-FFF2-40B4-BE49-F238E27FC236}">
                <a16:creationId xmlns:a16="http://schemas.microsoft.com/office/drawing/2014/main" id="{F6AE8479-7A1B-4508-95FA-66E2BD55EF6C}"/>
              </a:ext>
            </a:extLst>
          </p:cNvPr>
          <p:cNvSpPr>
            <a:spLocks noChangeArrowheads="1"/>
          </p:cNvSpPr>
          <p:nvPr/>
        </p:nvSpPr>
        <p:spPr bwMode="auto">
          <a:xfrm>
            <a:off x="2681225" y="2438504"/>
            <a:ext cx="141199"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5" name="Rectangle 8">
            <a:extLst>
              <a:ext uri="{FF2B5EF4-FFF2-40B4-BE49-F238E27FC236}">
                <a16:creationId xmlns:a16="http://schemas.microsoft.com/office/drawing/2014/main" id="{DDC89502-E42C-4780-91EF-4C76AEEF0744}"/>
              </a:ext>
            </a:extLst>
          </p:cNvPr>
          <p:cNvSpPr>
            <a:spLocks noChangeArrowheads="1"/>
          </p:cNvSpPr>
          <p:nvPr/>
        </p:nvSpPr>
        <p:spPr bwMode="auto">
          <a:xfrm>
            <a:off x="2914933" y="2438504"/>
            <a:ext cx="145907"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6" name="Rectangle 9">
            <a:extLst>
              <a:ext uri="{FF2B5EF4-FFF2-40B4-BE49-F238E27FC236}">
                <a16:creationId xmlns:a16="http://schemas.microsoft.com/office/drawing/2014/main" id="{3640D21B-E928-412E-B9A8-ABFB47E72D0A}"/>
              </a:ext>
            </a:extLst>
          </p:cNvPr>
          <p:cNvSpPr>
            <a:spLocks noChangeArrowheads="1"/>
          </p:cNvSpPr>
          <p:nvPr/>
        </p:nvSpPr>
        <p:spPr bwMode="auto">
          <a:xfrm>
            <a:off x="3150268" y="2438504"/>
            <a:ext cx="144337"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7" name="Rectangle 10">
            <a:extLst>
              <a:ext uri="{FF2B5EF4-FFF2-40B4-BE49-F238E27FC236}">
                <a16:creationId xmlns:a16="http://schemas.microsoft.com/office/drawing/2014/main" id="{3A2C237C-C161-4A9F-A1EC-D77B45F18661}"/>
              </a:ext>
            </a:extLst>
          </p:cNvPr>
          <p:cNvSpPr>
            <a:spLocks noChangeArrowheads="1"/>
          </p:cNvSpPr>
          <p:nvPr/>
        </p:nvSpPr>
        <p:spPr bwMode="auto">
          <a:xfrm>
            <a:off x="2212181" y="2607202"/>
            <a:ext cx="141199" cy="1100289"/>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8" name="Rectangle 11">
            <a:extLst>
              <a:ext uri="{FF2B5EF4-FFF2-40B4-BE49-F238E27FC236}">
                <a16:creationId xmlns:a16="http://schemas.microsoft.com/office/drawing/2014/main" id="{5839F27B-F090-4000-A26D-FBE450366B56}"/>
              </a:ext>
            </a:extLst>
          </p:cNvPr>
          <p:cNvSpPr>
            <a:spLocks noChangeArrowheads="1"/>
          </p:cNvSpPr>
          <p:nvPr/>
        </p:nvSpPr>
        <p:spPr bwMode="auto">
          <a:xfrm>
            <a:off x="2447514" y="2793089"/>
            <a:ext cx="141199" cy="914401"/>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9" name="Rectangle 12">
            <a:extLst>
              <a:ext uri="{FF2B5EF4-FFF2-40B4-BE49-F238E27FC236}">
                <a16:creationId xmlns:a16="http://schemas.microsoft.com/office/drawing/2014/main" id="{6D71A11B-6B4E-45AC-B38A-0D024B2C6EB4}"/>
              </a:ext>
            </a:extLst>
          </p:cNvPr>
          <p:cNvSpPr>
            <a:spLocks noChangeArrowheads="1"/>
          </p:cNvSpPr>
          <p:nvPr/>
        </p:nvSpPr>
        <p:spPr bwMode="auto">
          <a:xfrm>
            <a:off x="2681225" y="2889797"/>
            <a:ext cx="141199" cy="817695"/>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0" name="Rectangle 13">
            <a:extLst>
              <a:ext uri="{FF2B5EF4-FFF2-40B4-BE49-F238E27FC236}">
                <a16:creationId xmlns:a16="http://schemas.microsoft.com/office/drawing/2014/main" id="{63D93B34-EBF7-4E4D-891F-F319F142C996}"/>
              </a:ext>
            </a:extLst>
          </p:cNvPr>
          <p:cNvSpPr>
            <a:spLocks noChangeArrowheads="1"/>
          </p:cNvSpPr>
          <p:nvPr/>
        </p:nvSpPr>
        <p:spPr bwMode="auto">
          <a:xfrm>
            <a:off x="2914933" y="2846815"/>
            <a:ext cx="145907" cy="860676"/>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1" name="Rectangle 14">
            <a:extLst>
              <a:ext uri="{FF2B5EF4-FFF2-40B4-BE49-F238E27FC236}">
                <a16:creationId xmlns:a16="http://schemas.microsoft.com/office/drawing/2014/main" id="{91E9B3FC-186B-44B1-A08A-2827C4DE3F51}"/>
              </a:ext>
            </a:extLst>
          </p:cNvPr>
          <p:cNvSpPr>
            <a:spLocks noChangeArrowheads="1"/>
          </p:cNvSpPr>
          <p:nvPr/>
        </p:nvSpPr>
        <p:spPr bwMode="auto">
          <a:xfrm>
            <a:off x="3150268" y="3049895"/>
            <a:ext cx="144337" cy="657595"/>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2" name="Rectangle 15">
            <a:extLst>
              <a:ext uri="{FF2B5EF4-FFF2-40B4-BE49-F238E27FC236}">
                <a16:creationId xmlns:a16="http://schemas.microsoft.com/office/drawing/2014/main" id="{F10F5D95-775D-4809-9A95-974E5EADECD7}"/>
              </a:ext>
            </a:extLst>
          </p:cNvPr>
          <p:cNvSpPr>
            <a:spLocks noChangeArrowheads="1"/>
          </p:cNvSpPr>
          <p:nvPr/>
        </p:nvSpPr>
        <p:spPr bwMode="auto">
          <a:xfrm>
            <a:off x="3380732" y="2438504"/>
            <a:ext cx="144337"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3" name="Rectangle 16">
            <a:extLst>
              <a:ext uri="{FF2B5EF4-FFF2-40B4-BE49-F238E27FC236}">
                <a16:creationId xmlns:a16="http://schemas.microsoft.com/office/drawing/2014/main" id="{3129FCEC-A143-4DFB-BC0B-844E76B6AC40}"/>
              </a:ext>
            </a:extLst>
          </p:cNvPr>
          <p:cNvSpPr>
            <a:spLocks noChangeArrowheads="1"/>
          </p:cNvSpPr>
          <p:nvPr/>
        </p:nvSpPr>
        <p:spPr bwMode="auto">
          <a:xfrm>
            <a:off x="3619311" y="2438504"/>
            <a:ext cx="141199"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4" name="Rectangle 17">
            <a:extLst>
              <a:ext uri="{FF2B5EF4-FFF2-40B4-BE49-F238E27FC236}">
                <a16:creationId xmlns:a16="http://schemas.microsoft.com/office/drawing/2014/main" id="{392A6DAD-437C-4B7B-8F59-EDEC880F7B30}"/>
              </a:ext>
            </a:extLst>
          </p:cNvPr>
          <p:cNvSpPr>
            <a:spLocks noChangeArrowheads="1"/>
          </p:cNvSpPr>
          <p:nvPr/>
        </p:nvSpPr>
        <p:spPr bwMode="auto">
          <a:xfrm>
            <a:off x="3380732" y="3133707"/>
            <a:ext cx="144337" cy="573784"/>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5" name="Rectangle 18">
            <a:extLst>
              <a:ext uri="{FF2B5EF4-FFF2-40B4-BE49-F238E27FC236}">
                <a16:creationId xmlns:a16="http://schemas.microsoft.com/office/drawing/2014/main" id="{841D64A9-0079-44D8-B0B1-A5AF6B12D0DC}"/>
              </a:ext>
            </a:extLst>
          </p:cNvPr>
          <p:cNvSpPr>
            <a:spLocks noChangeArrowheads="1"/>
          </p:cNvSpPr>
          <p:nvPr/>
        </p:nvSpPr>
        <p:spPr bwMode="auto">
          <a:xfrm>
            <a:off x="3619311" y="3215370"/>
            <a:ext cx="141199" cy="492121"/>
          </a:xfrm>
          <a:prstGeom prst="rect">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7" name="Oval 20">
            <a:extLst>
              <a:ext uri="{FF2B5EF4-FFF2-40B4-BE49-F238E27FC236}">
                <a16:creationId xmlns:a16="http://schemas.microsoft.com/office/drawing/2014/main" id="{FDB5DD71-8B4A-4609-9ADB-FD8D7934452D}"/>
              </a:ext>
            </a:extLst>
          </p:cNvPr>
          <p:cNvSpPr>
            <a:spLocks noChangeArrowheads="1"/>
          </p:cNvSpPr>
          <p:nvPr/>
        </p:nvSpPr>
        <p:spPr bwMode="auto">
          <a:xfrm>
            <a:off x="2931164" y="3917912"/>
            <a:ext cx="111987" cy="111971"/>
          </a:xfrm>
          <a:prstGeom prst="ellipse">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48" name="Oval 21">
            <a:extLst>
              <a:ext uri="{FF2B5EF4-FFF2-40B4-BE49-F238E27FC236}">
                <a16:creationId xmlns:a16="http://schemas.microsoft.com/office/drawing/2014/main" id="{DE3606BE-74E6-469A-9D80-E62EE17984BC}"/>
              </a:ext>
            </a:extLst>
          </p:cNvPr>
          <p:cNvSpPr>
            <a:spLocks noChangeArrowheads="1"/>
          </p:cNvSpPr>
          <p:nvPr/>
        </p:nvSpPr>
        <p:spPr bwMode="auto">
          <a:xfrm>
            <a:off x="2931164" y="4140228"/>
            <a:ext cx="111987" cy="111971"/>
          </a:xfrm>
          <a:prstGeom prst="ellipse">
            <a:avLst/>
          </a:prstGeom>
          <a:solidFill>
            <a:schemeClr val="accent1"/>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grpSp>
        <p:nvGrpSpPr>
          <p:cNvPr id="2" name="组合 1">
            <a:extLst>
              <a:ext uri="{FF2B5EF4-FFF2-40B4-BE49-F238E27FC236}">
                <a16:creationId xmlns:a16="http://schemas.microsoft.com/office/drawing/2014/main" id="{F2951DE3-40BF-4F4F-A0F8-598191683260}"/>
              </a:ext>
            </a:extLst>
          </p:cNvPr>
          <p:cNvGrpSpPr/>
          <p:nvPr/>
        </p:nvGrpSpPr>
        <p:grpSpPr>
          <a:xfrm>
            <a:off x="2588812" y="4386889"/>
            <a:ext cx="898973" cy="738350"/>
            <a:chOff x="2588812" y="4386886"/>
            <a:chExt cx="898973" cy="738349"/>
          </a:xfrm>
        </p:grpSpPr>
        <p:sp>
          <p:nvSpPr>
            <p:cNvPr id="49" name="Oval 22">
              <a:extLst>
                <a:ext uri="{FF2B5EF4-FFF2-40B4-BE49-F238E27FC236}">
                  <a16:creationId xmlns:a16="http://schemas.microsoft.com/office/drawing/2014/main" id="{4E5C782C-E1E4-4A15-84F6-96C7E64A23BC}"/>
                </a:ext>
              </a:extLst>
            </p:cNvPr>
            <p:cNvSpPr>
              <a:spLocks noChangeArrowheads="1"/>
            </p:cNvSpPr>
            <p:nvPr/>
          </p:nvSpPr>
          <p:spPr bwMode="auto">
            <a:xfrm>
              <a:off x="2619549" y="4386886"/>
              <a:ext cx="738460" cy="738349"/>
            </a:xfrm>
            <a:prstGeom prst="ellipse">
              <a:avLst/>
            </a:prstGeom>
            <a:solidFill>
              <a:schemeClr val="accent1"/>
            </a:solidFill>
            <a:ln>
              <a:noFill/>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29" name="文本框 60">
              <a:extLst>
                <a:ext uri="{FF2B5EF4-FFF2-40B4-BE49-F238E27FC236}">
                  <a16:creationId xmlns:a16="http://schemas.microsoft.com/office/drawing/2014/main" id="{5D5C41E0-16A7-4608-A5B3-EBFDA82A5065}"/>
                </a:ext>
              </a:extLst>
            </p:cNvPr>
            <p:cNvSpPr txBox="1">
              <a:spLocks noChangeArrowheads="1"/>
            </p:cNvSpPr>
            <p:nvPr/>
          </p:nvSpPr>
          <p:spPr bwMode="auto">
            <a:xfrm>
              <a:off x="2588812" y="4525233"/>
              <a:ext cx="898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r>
                <a:rPr lang="en-US" altLang="zh-CN" sz="2400" b="1" dirty="0">
                  <a:solidFill>
                    <a:prstClr val="white"/>
                  </a:solidFill>
                </a:rPr>
                <a:t>2017</a:t>
              </a:r>
              <a:endParaRPr lang="zh-CN" altLang="en-US" sz="2400" b="1" dirty="0">
                <a:solidFill>
                  <a:prstClr val="white"/>
                </a:solidFill>
              </a:endParaRPr>
            </a:p>
          </p:txBody>
        </p:sp>
      </p:grpSp>
      <p:sp>
        <p:nvSpPr>
          <p:cNvPr id="50" name="Rectangle 23">
            <a:extLst>
              <a:ext uri="{FF2B5EF4-FFF2-40B4-BE49-F238E27FC236}">
                <a16:creationId xmlns:a16="http://schemas.microsoft.com/office/drawing/2014/main" id="{CF3BEF71-609C-4FB2-BFF6-7167D5DEA75A}"/>
              </a:ext>
            </a:extLst>
          </p:cNvPr>
          <p:cNvSpPr>
            <a:spLocks noChangeArrowheads="1"/>
          </p:cNvSpPr>
          <p:nvPr/>
        </p:nvSpPr>
        <p:spPr bwMode="auto">
          <a:xfrm>
            <a:off x="5318591"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1" name="Rectangle 24">
            <a:extLst>
              <a:ext uri="{FF2B5EF4-FFF2-40B4-BE49-F238E27FC236}">
                <a16:creationId xmlns:a16="http://schemas.microsoft.com/office/drawing/2014/main" id="{F42FFE2B-7170-46FC-9014-5747AB5BD5B8}"/>
              </a:ext>
            </a:extLst>
          </p:cNvPr>
          <p:cNvSpPr>
            <a:spLocks noChangeArrowheads="1"/>
          </p:cNvSpPr>
          <p:nvPr/>
        </p:nvSpPr>
        <p:spPr bwMode="auto">
          <a:xfrm>
            <a:off x="5552299"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2" name="Rectangle 25">
            <a:extLst>
              <a:ext uri="{FF2B5EF4-FFF2-40B4-BE49-F238E27FC236}">
                <a16:creationId xmlns:a16="http://schemas.microsoft.com/office/drawing/2014/main" id="{7CA68277-DE1C-4B7C-BBC1-5BA432FF00DE}"/>
              </a:ext>
            </a:extLst>
          </p:cNvPr>
          <p:cNvSpPr>
            <a:spLocks noChangeArrowheads="1"/>
          </p:cNvSpPr>
          <p:nvPr/>
        </p:nvSpPr>
        <p:spPr bwMode="auto">
          <a:xfrm>
            <a:off x="5787633"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3" name="Rectangle 26">
            <a:extLst>
              <a:ext uri="{FF2B5EF4-FFF2-40B4-BE49-F238E27FC236}">
                <a16:creationId xmlns:a16="http://schemas.microsoft.com/office/drawing/2014/main" id="{59B5DF9B-79AE-45F8-9526-283E17178F61}"/>
              </a:ext>
            </a:extLst>
          </p:cNvPr>
          <p:cNvSpPr>
            <a:spLocks noChangeArrowheads="1"/>
          </p:cNvSpPr>
          <p:nvPr/>
        </p:nvSpPr>
        <p:spPr bwMode="auto">
          <a:xfrm>
            <a:off x="6024591"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4" name="Rectangle 27">
            <a:extLst>
              <a:ext uri="{FF2B5EF4-FFF2-40B4-BE49-F238E27FC236}">
                <a16:creationId xmlns:a16="http://schemas.microsoft.com/office/drawing/2014/main" id="{40E2FF60-51C0-417D-85CD-87EB4DC497EB}"/>
              </a:ext>
            </a:extLst>
          </p:cNvPr>
          <p:cNvSpPr>
            <a:spLocks noChangeArrowheads="1"/>
          </p:cNvSpPr>
          <p:nvPr/>
        </p:nvSpPr>
        <p:spPr bwMode="auto">
          <a:xfrm>
            <a:off x="6259923"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5" name="Rectangle 28">
            <a:extLst>
              <a:ext uri="{FF2B5EF4-FFF2-40B4-BE49-F238E27FC236}">
                <a16:creationId xmlns:a16="http://schemas.microsoft.com/office/drawing/2014/main" id="{1130526F-868D-467D-985A-A310C002F081}"/>
              </a:ext>
            </a:extLst>
          </p:cNvPr>
          <p:cNvSpPr>
            <a:spLocks noChangeArrowheads="1"/>
          </p:cNvSpPr>
          <p:nvPr/>
        </p:nvSpPr>
        <p:spPr bwMode="auto">
          <a:xfrm>
            <a:off x="5318591" y="2867231"/>
            <a:ext cx="140400" cy="840260"/>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6" name="Rectangle 29">
            <a:extLst>
              <a:ext uri="{FF2B5EF4-FFF2-40B4-BE49-F238E27FC236}">
                <a16:creationId xmlns:a16="http://schemas.microsoft.com/office/drawing/2014/main" id="{BF4FB52D-4CCB-412C-BF01-6EB6BF22D62B}"/>
              </a:ext>
            </a:extLst>
          </p:cNvPr>
          <p:cNvSpPr>
            <a:spLocks noChangeArrowheads="1"/>
          </p:cNvSpPr>
          <p:nvPr/>
        </p:nvSpPr>
        <p:spPr bwMode="auto">
          <a:xfrm>
            <a:off x="5552299" y="3025183"/>
            <a:ext cx="140400" cy="682308"/>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7" name="Rectangle 30">
            <a:extLst>
              <a:ext uri="{FF2B5EF4-FFF2-40B4-BE49-F238E27FC236}">
                <a16:creationId xmlns:a16="http://schemas.microsoft.com/office/drawing/2014/main" id="{22458E42-14A6-480A-9CF4-4A1705DF8342}"/>
              </a:ext>
            </a:extLst>
          </p:cNvPr>
          <p:cNvSpPr>
            <a:spLocks noChangeArrowheads="1"/>
          </p:cNvSpPr>
          <p:nvPr/>
        </p:nvSpPr>
        <p:spPr bwMode="auto">
          <a:xfrm>
            <a:off x="5787633" y="2938149"/>
            <a:ext cx="140400" cy="769343"/>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8" name="Rectangle 31">
            <a:extLst>
              <a:ext uri="{FF2B5EF4-FFF2-40B4-BE49-F238E27FC236}">
                <a16:creationId xmlns:a16="http://schemas.microsoft.com/office/drawing/2014/main" id="{FD5451D2-9583-41E1-8DCA-2B25A59DCC05}"/>
              </a:ext>
            </a:extLst>
          </p:cNvPr>
          <p:cNvSpPr>
            <a:spLocks noChangeArrowheads="1"/>
          </p:cNvSpPr>
          <p:nvPr/>
        </p:nvSpPr>
        <p:spPr bwMode="auto">
          <a:xfrm>
            <a:off x="6024591" y="2958563"/>
            <a:ext cx="140400" cy="748928"/>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59" name="Rectangle 32">
            <a:extLst>
              <a:ext uri="{FF2B5EF4-FFF2-40B4-BE49-F238E27FC236}">
                <a16:creationId xmlns:a16="http://schemas.microsoft.com/office/drawing/2014/main" id="{29D4927E-8592-4098-8679-D7F1B7CBEB22}"/>
              </a:ext>
            </a:extLst>
          </p:cNvPr>
          <p:cNvSpPr>
            <a:spLocks noChangeArrowheads="1"/>
          </p:cNvSpPr>
          <p:nvPr/>
        </p:nvSpPr>
        <p:spPr bwMode="auto">
          <a:xfrm>
            <a:off x="6259923" y="3029480"/>
            <a:ext cx="140400" cy="678011"/>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0" name="Rectangle 33">
            <a:extLst>
              <a:ext uri="{FF2B5EF4-FFF2-40B4-BE49-F238E27FC236}">
                <a16:creationId xmlns:a16="http://schemas.microsoft.com/office/drawing/2014/main" id="{ED569E73-68A6-403D-B6F2-529075AD54C8}"/>
              </a:ext>
            </a:extLst>
          </p:cNvPr>
          <p:cNvSpPr>
            <a:spLocks noChangeArrowheads="1"/>
          </p:cNvSpPr>
          <p:nvPr/>
        </p:nvSpPr>
        <p:spPr bwMode="auto">
          <a:xfrm>
            <a:off x="6490387"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1" name="Rectangle 34">
            <a:extLst>
              <a:ext uri="{FF2B5EF4-FFF2-40B4-BE49-F238E27FC236}">
                <a16:creationId xmlns:a16="http://schemas.microsoft.com/office/drawing/2014/main" id="{49A1D00E-E144-418B-B3CB-95F45D7CB884}"/>
              </a:ext>
            </a:extLst>
          </p:cNvPr>
          <p:cNvSpPr>
            <a:spLocks noChangeArrowheads="1"/>
          </p:cNvSpPr>
          <p:nvPr/>
        </p:nvSpPr>
        <p:spPr bwMode="auto">
          <a:xfrm>
            <a:off x="6724097"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2" name="Rectangle 35">
            <a:extLst>
              <a:ext uri="{FF2B5EF4-FFF2-40B4-BE49-F238E27FC236}">
                <a16:creationId xmlns:a16="http://schemas.microsoft.com/office/drawing/2014/main" id="{972E9003-E2A5-40C0-96C4-053F9124767E}"/>
              </a:ext>
            </a:extLst>
          </p:cNvPr>
          <p:cNvSpPr>
            <a:spLocks noChangeArrowheads="1"/>
          </p:cNvSpPr>
          <p:nvPr/>
        </p:nvSpPr>
        <p:spPr bwMode="auto">
          <a:xfrm>
            <a:off x="6490387" y="3190655"/>
            <a:ext cx="140400" cy="516836"/>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3" name="Rectangle 36">
            <a:extLst>
              <a:ext uri="{FF2B5EF4-FFF2-40B4-BE49-F238E27FC236}">
                <a16:creationId xmlns:a16="http://schemas.microsoft.com/office/drawing/2014/main" id="{9C61BC2E-A325-4175-A69B-7135ADF11686}"/>
              </a:ext>
            </a:extLst>
          </p:cNvPr>
          <p:cNvSpPr>
            <a:spLocks noChangeArrowheads="1"/>
          </p:cNvSpPr>
          <p:nvPr/>
        </p:nvSpPr>
        <p:spPr bwMode="auto">
          <a:xfrm>
            <a:off x="6724097" y="3103621"/>
            <a:ext cx="140400" cy="603871"/>
          </a:xfrm>
          <a:prstGeom prst="rect">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5" name="Oval 38">
            <a:extLst>
              <a:ext uri="{FF2B5EF4-FFF2-40B4-BE49-F238E27FC236}">
                <a16:creationId xmlns:a16="http://schemas.microsoft.com/office/drawing/2014/main" id="{E863AF53-AD9B-4ECC-BD02-80CB7C43DA61}"/>
              </a:ext>
            </a:extLst>
          </p:cNvPr>
          <p:cNvSpPr>
            <a:spLocks noChangeArrowheads="1"/>
          </p:cNvSpPr>
          <p:nvPr/>
        </p:nvSpPr>
        <p:spPr bwMode="auto">
          <a:xfrm>
            <a:off x="6040820" y="3917912"/>
            <a:ext cx="110363" cy="111971"/>
          </a:xfrm>
          <a:prstGeom prst="ellipse">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6" name="Oval 39">
            <a:extLst>
              <a:ext uri="{FF2B5EF4-FFF2-40B4-BE49-F238E27FC236}">
                <a16:creationId xmlns:a16="http://schemas.microsoft.com/office/drawing/2014/main" id="{C710FEB2-3987-41BB-B3D0-15D7762D3AB6}"/>
              </a:ext>
            </a:extLst>
          </p:cNvPr>
          <p:cNvSpPr>
            <a:spLocks noChangeArrowheads="1"/>
          </p:cNvSpPr>
          <p:nvPr/>
        </p:nvSpPr>
        <p:spPr bwMode="auto">
          <a:xfrm>
            <a:off x="6040820" y="4140228"/>
            <a:ext cx="110363" cy="111971"/>
          </a:xfrm>
          <a:prstGeom prst="ellipse">
            <a:avLst/>
          </a:prstGeom>
          <a:solidFill>
            <a:schemeClr val="accent2"/>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grpSp>
        <p:nvGrpSpPr>
          <p:cNvPr id="3" name="组合 2">
            <a:extLst>
              <a:ext uri="{FF2B5EF4-FFF2-40B4-BE49-F238E27FC236}">
                <a16:creationId xmlns:a16="http://schemas.microsoft.com/office/drawing/2014/main" id="{655C7BC6-7EBA-4C82-9882-596D74A98340}"/>
              </a:ext>
            </a:extLst>
          </p:cNvPr>
          <p:cNvGrpSpPr/>
          <p:nvPr/>
        </p:nvGrpSpPr>
        <p:grpSpPr>
          <a:xfrm>
            <a:off x="5688963" y="4386891"/>
            <a:ext cx="898973" cy="738350"/>
            <a:chOff x="5688962" y="4386886"/>
            <a:chExt cx="898973" cy="738349"/>
          </a:xfrm>
        </p:grpSpPr>
        <p:sp>
          <p:nvSpPr>
            <p:cNvPr id="67" name="Oval 40">
              <a:extLst>
                <a:ext uri="{FF2B5EF4-FFF2-40B4-BE49-F238E27FC236}">
                  <a16:creationId xmlns:a16="http://schemas.microsoft.com/office/drawing/2014/main" id="{49AFD6F6-750A-462F-A27A-F908E7EA5994}"/>
                </a:ext>
              </a:extLst>
            </p:cNvPr>
            <p:cNvSpPr>
              <a:spLocks noChangeArrowheads="1"/>
            </p:cNvSpPr>
            <p:nvPr/>
          </p:nvSpPr>
          <p:spPr bwMode="auto">
            <a:xfrm>
              <a:off x="5729205" y="4386886"/>
              <a:ext cx="736836" cy="738349"/>
            </a:xfrm>
            <a:prstGeom prst="ellipse">
              <a:avLst/>
            </a:prstGeom>
            <a:solidFill>
              <a:schemeClr val="accent2"/>
            </a:solidFill>
            <a:ln>
              <a:noFill/>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0" name="文本框 61">
              <a:extLst>
                <a:ext uri="{FF2B5EF4-FFF2-40B4-BE49-F238E27FC236}">
                  <a16:creationId xmlns:a16="http://schemas.microsoft.com/office/drawing/2014/main" id="{B8D7A407-CFE3-4369-8521-71BA1BC778EB}"/>
                </a:ext>
              </a:extLst>
            </p:cNvPr>
            <p:cNvSpPr txBox="1">
              <a:spLocks noChangeArrowheads="1"/>
            </p:cNvSpPr>
            <p:nvPr/>
          </p:nvSpPr>
          <p:spPr bwMode="auto">
            <a:xfrm>
              <a:off x="5688962" y="4516382"/>
              <a:ext cx="898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r>
                <a:rPr lang="en-US" altLang="zh-CN" sz="2400" b="1" dirty="0">
                  <a:solidFill>
                    <a:prstClr val="white"/>
                  </a:solidFill>
                </a:rPr>
                <a:t>2016</a:t>
              </a:r>
              <a:endParaRPr lang="zh-CN" altLang="en-US" sz="2400" b="1" dirty="0">
                <a:solidFill>
                  <a:prstClr val="white"/>
                </a:solidFill>
              </a:endParaRPr>
            </a:p>
          </p:txBody>
        </p:sp>
      </p:grpSp>
      <p:sp>
        <p:nvSpPr>
          <p:cNvPr id="68" name="Rectangle 41">
            <a:extLst>
              <a:ext uri="{FF2B5EF4-FFF2-40B4-BE49-F238E27FC236}">
                <a16:creationId xmlns:a16="http://schemas.microsoft.com/office/drawing/2014/main" id="{E6CC4ADC-D23A-4E42-9CC5-1747E1F2460B}"/>
              </a:ext>
            </a:extLst>
          </p:cNvPr>
          <p:cNvSpPr>
            <a:spLocks noChangeArrowheads="1"/>
          </p:cNvSpPr>
          <p:nvPr/>
        </p:nvSpPr>
        <p:spPr bwMode="auto">
          <a:xfrm>
            <a:off x="8370185"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69" name="Rectangle 42">
            <a:extLst>
              <a:ext uri="{FF2B5EF4-FFF2-40B4-BE49-F238E27FC236}">
                <a16:creationId xmlns:a16="http://schemas.microsoft.com/office/drawing/2014/main" id="{FE58BBC6-3EF2-47FC-A1DE-0F4BA42119B8}"/>
              </a:ext>
            </a:extLst>
          </p:cNvPr>
          <p:cNvSpPr>
            <a:spLocks noChangeArrowheads="1"/>
          </p:cNvSpPr>
          <p:nvPr/>
        </p:nvSpPr>
        <p:spPr bwMode="auto">
          <a:xfrm>
            <a:off x="8603895"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0" name="Rectangle 43">
            <a:extLst>
              <a:ext uri="{FF2B5EF4-FFF2-40B4-BE49-F238E27FC236}">
                <a16:creationId xmlns:a16="http://schemas.microsoft.com/office/drawing/2014/main" id="{305BBF1E-A368-42A3-B760-587017C77C27}"/>
              </a:ext>
            </a:extLst>
          </p:cNvPr>
          <p:cNvSpPr>
            <a:spLocks noChangeArrowheads="1"/>
          </p:cNvSpPr>
          <p:nvPr/>
        </p:nvSpPr>
        <p:spPr bwMode="auto">
          <a:xfrm>
            <a:off x="8837605"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1" name="Rectangle 44">
            <a:extLst>
              <a:ext uri="{FF2B5EF4-FFF2-40B4-BE49-F238E27FC236}">
                <a16:creationId xmlns:a16="http://schemas.microsoft.com/office/drawing/2014/main" id="{B528F342-6FB4-45B4-BAE0-01946F2D7120}"/>
              </a:ext>
            </a:extLst>
          </p:cNvPr>
          <p:cNvSpPr>
            <a:spLocks noChangeArrowheads="1"/>
          </p:cNvSpPr>
          <p:nvPr/>
        </p:nvSpPr>
        <p:spPr bwMode="auto">
          <a:xfrm>
            <a:off x="9072939"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2" name="Rectangle 45">
            <a:extLst>
              <a:ext uri="{FF2B5EF4-FFF2-40B4-BE49-F238E27FC236}">
                <a16:creationId xmlns:a16="http://schemas.microsoft.com/office/drawing/2014/main" id="{C9F4C822-EE58-48EA-B2F0-ED9D46DC1FC9}"/>
              </a:ext>
            </a:extLst>
          </p:cNvPr>
          <p:cNvSpPr>
            <a:spLocks noChangeArrowheads="1"/>
          </p:cNvSpPr>
          <p:nvPr/>
        </p:nvSpPr>
        <p:spPr bwMode="auto">
          <a:xfrm>
            <a:off x="9306649"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3" name="Rectangle 46">
            <a:extLst>
              <a:ext uri="{FF2B5EF4-FFF2-40B4-BE49-F238E27FC236}">
                <a16:creationId xmlns:a16="http://schemas.microsoft.com/office/drawing/2014/main" id="{351A33EC-F585-47AD-9A36-5BFAF204E635}"/>
              </a:ext>
            </a:extLst>
          </p:cNvPr>
          <p:cNvSpPr>
            <a:spLocks noChangeArrowheads="1"/>
          </p:cNvSpPr>
          <p:nvPr/>
        </p:nvSpPr>
        <p:spPr bwMode="auto">
          <a:xfrm>
            <a:off x="8370185" y="3612935"/>
            <a:ext cx="140400" cy="94556"/>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4" name="Rectangle 47">
            <a:extLst>
              <a:ext uri="{FF2B5EF4-FFF2-40B4-BE49-F238E27FC236}">
                <a16:creationId xmlns:a16="http://schemas.microsoft.com/office/drawing/2014/main" id="{D225A6CC-973E-4BDC-83E4-FA6CD68AE964}"/>
              </a:ext>
            </a:extLst>
          </p:cNvPr>
          <p:cNvSpPr>
            <a:spLocks noChangeArrowheads="1"/>
          </p:cNvSpPr>
          <p:nvPr/>
        </p:nvSpPr>
        <p:spPr bwMode="auto">
          <a:xfrm>
            <a:off x="8603895" y="3531272"/>
            <a:ext cx="140400" cy="176219"/>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5" name="Rectangle 48">
            <a:extLst>
              <a:ext uri="{FF2B5EF4-FFF2-40B4-BE49-F238E27FC236}">
                <a16:creationId xmlns:a16="http://schemas.microsoft.com/office/drawing/2014/main" id="{B45F7127-609F-4A84-82E7-86C6D8D87066}"/>
              </a:ext>
            </a:extLst>
          </p:cNvPr>
          <p:cNvSpPr>
            <a:spLocks noChangeArrowheads="1"/>
          </p:cNvSpPr>
          <p:nvPr/>
        </p:nvSpPr>
        <p:spPr bwMode="auto">
          <a:xfrm>
            <a:off x="8837605" y="3085353"/>
            <a:ext cx="140400" cy="622137"/>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6" name="Rectangle 49">
            <a:extLst>
              <a:ext uri="{FF2B5EF4-FFF2-40B4-BE49-F238E27FC236}">
                <a16:creationId xmlns:a16="http://schemas.microsoft.com/office/drawing/2014/main" id="{6CAE5E98-DF77-4B59-B02A-628F4D54E427}"/>
              </a:ext>
            </a:extLst>
          </p:cNvPr>
          <p:cNvSpPr>
            <a:spLocks noChangeArrowheads="1"/>
          </p:cNvSpPr>
          <p:nvPr/>
        </p:nvSpPr>
        <p:spPr bwMode="auto">
          <a:xfrm>
            <a:off x="9072939" y="3162719"/>
            <a:ext cx="140400" cy="544772"/>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7" name="Rectangle 50">
            <a:extLst>
              <a:ext uri="{FF2B5EF4-FFF2-40B4-BE49-F238E27FC236}">
                <a16:creationId xmlns:a16="http://schemas.microsoft.com/office/drawing/2014/main" id="{5CB3540B-B034-4D46-84CC-C0B1CE65E59E}"/>
              </a:ext>
            </a:extLst>
          </p:cNvPr>
          <p:cNvSpPr>
            <a:spLocks noChangeArrowheads="1"/>
          </p:cNvSpPr>
          <p:nvPr/>
        </p:nvSpPr>
        <p:spPr bwMode="auto">
          <a:xfrm>
            <a:off x="9306649" y="2966085"/>
            <a:ext cx="140400" cy="741407"/>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8" name="Rectangle 51">
            <a:extLst>
              <a:ext uri="{FF2B5EF4-FFF2-40B4-BE49-F238E27FC236}">
                <a16:creationId xmlns:a16="http://schemas.microsoft.com/office/drawing/2014/main" id="{6CADCB2F-12E6-4641-ACBD-D3E6BF95F8EB}"/>
              </a:ext>
            </a:extLst>
          </p:cNvPr>
          <p:cNvSpPr>
            <a:spLocks noChangeArrowheads="1"/>
          </p:cNvSpPr>
          <p:nvPr/>
        </p:nvSpPr>
        <p:spPr bwMode="auto">
          <a:xfrm>
            <a:off x="9537113"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79" name="Rectangle 52">
            <a:extLst>
              <a:ext uri="{FF2B5EF4-FFF2-40B4-BE49-F238E27FC236}">
                <a16:creationId xmlns:a16="http://schemas.microsoft.com/office/drawing/2014/main" id="{9B781A00-3F14-48E2-90DB-FBF188659B7E}"/>
              </a:ext>
            </a:extLst>
          </p:cNvPr>
          <p:cNvSpPr>
            <a:spLocks noChangeArrowheads="1"/>
          </p:cNvSpPr>
          <p:nvPr/>
        </p:nvSpPr>
        <p:spPr bwMode="auto">
          <a:xfrm>
            <a:off x="9775692" y="2438504"/>
            <a:ext cx="140400" cy="1268987"/>
          </a:xfrm>
          <a:prstGeom prst="rect">
            <a:avLst/>
          </a:prstGeom>
          <a:solidFill>
            <a:srgbClr val="F0EE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80" name="Rectangle 53">
            <a:extLst>
              <a:ext uri="{FF2B5EF4-FFF2-40B4-BE49-F238E27FC236}">
                <a16:creationId xmlns:a16="http://schemas.microsoft.com/office/drawing/2014/main" id="{89A5F2FF-7B46-4077-A937-BD3291FC1972}"/>
              </a:ext>
            </a:extLst>
          </p:cNvPr>
          <p:cNvSpPr>
            <a:spLocks noChangeArrowheads="1"/>
          </p:cNvSpPr>
          <p:nvPr/>
        </p:nvSpPr>
        <p:spPr bwMode="auto">
          <a:xfrm>
            <a:off x="9537113" y="2867231"/>
            <a:ext cx="140400" cy="840260"/>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81" name="Rectangle 54">
            <a:extLst>
              <a:ext uri="{FF2B5EF4-FFF2-40B4-BE49-F238E27FC236}">
                <a16:creationId xmlns:a16="http://schemas.microsoft.com/office/drawing/2014/main" id="{B21D08AA-1378-4498-BEB2-7978B219D7B9}"/>
              </a:ext>
            </a:extLst>
          </p:cNvPr>
          <p:cNvSpPr>
            <a:spLocks noChangeArrowheads="1"/>
          </p:cNvSpPr>
          <p:nvPr/>
        </p:nvSpPr>
        <p:spPr bwMode="auto">
          <a:xfrm>
            <a:off x="9775692" y="2700683"/>
            <a:ext cx="140400" cy="1006808"/>
          </a:xfrm>
          <a:prstGeom prst="rect">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83" name="Oval 56">
            <a:extLst>
              <a:ext uri="{FF2B5EF4-FFF2-40B4-BE49-F238E27FC236}">
                <a16:creationId xmlns:a16="http://schemas.microsoft.com/office/drawing/2014/main" id="{72A190B5-0F81-4E76-B12B-43E469B2B191}"/>
              </a:ext>
            </a:extLst>
          </p:cNvPr>
          <p:cNvSpPr>
            <a:spLocks noChangeArrowheads="1"/>
          </p:cNvSpPr>
          <p:nvPr/>
        </p:nvSpPr>
        <p:spPr bwMode="auto">
          <a:xfrm>
            <a:off x="9092416" y="3917912"/>
            <a:ext cx="110363" cy="111971"/>
          </a:xfrm>
          <a:prstGeom prst="ellipse">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84" name="Oval 57">
            <a:extLst>
              <a:ext uri="{FF2B5EF4-FFF2-40B4-BE49-F238E27FC236}">
                <a16:creationId xmlns:a16="http://schemas.microsoft.com/office/drawing/2014/main" id="{0468C8C3-367F-43CD-9739-2F94CEE69BB9}"/>
              </a:ext>
            </a:extLst>
          </p:cNvPr>
          <p:cNvSpPr>
            <a:spLocks noChangeArrowheads="1"/>
          </p:cNvSpPr>
          <p:nvPr/>
        </p:nvSpPr>
        <p:spPr bwMode="auto">
          <a:xfrm>
            <a:off x="9092416" y="4140228"/>
            <a:ext cx="110363" cy="111971"/>
          </a:xfrm>
          <a:prstGeom prst="ellipse">
            <a:avLst/>
          </a:prstGeom>
          <a:solidFill>
            <a:schemeClr val="accent4"/>
          </a:solidFill>
          <a:ln>
            <a:noFill/>
          </a:ln>
          <a:extLst/>
        </p:spPr>
        <p:txBody>
          <a:bodyPr lIns="91440" tIns="45720" rIns="91440" bIns="4572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grpSp>
        <p:nvGrpSpPr>
          <p:cNvPr id="4" name="组合 3">
            <a:extLst>
              <a:ext uri="{FF2B5EF4-FFF2-40B4-BE49-F238E27FC236}">
                <a16:creationId xmlns:a16="http://schemas.microsoft.com/office/drawing/2014/main" id="{A2F4FB75-BACC-42F9-97F5-4820338A92D6}"/>
              </a:ext>
            </a:extLst>
          </p:cNvPr>
          <p:cNvGrpSpPr/>
          <p:nvPr/>
        </p:nvGrpSpPr>
        <p:grpSpPr>
          <a:xfrm>
            <a:off x="8755302" y="4386891"/>
            <a:ext cx="898973" cy="738350"/>
            <a:chOff x="8755301" y="4386886"/>
            <a:chExt cx="898973" cy="738349"/>
          </a:xfrm>
        </p:grpSpPr>
        <p:sp>
          <p:nvSpPr>
            <p:cNvPr id="85" name="Oval 58">
              <a:extLst>
                <a:ext uri="{FF2B5EF4-FFF2-40B4-BE49-F238E27FC236}">
                  <a16:creationId xmlns:a16="http://schemas.microsoft.com/office/drawing/2014/main" id="{978DD289-CEB7-4BF6-88D4-654D692EB49F}"/>
                </a:ext>
              </a:extLst>
            </p:cNvPr>
            <p:cNvSpPr>
              <a:spLocks noChangeArrowheads="1"/>
            </p:cNvSpPr>
            <p:nvPr/>
          </p:nvSpPr>
          <p:spPr bwMode="auto">
            <a:xfrm>
              <a:off x="8777555" y="4386886"/>
              <a:ext cx="736836" cy="738349"/>
            </a:xfrm>
            <a:prstGeom prst="ellipse">
              <a:avLst/>
            </a:prstGeom>
            <a:solidFill>
              <a:schemeClr val="accent4"/>
            </a:solidFill>
            <a:ln>
              <a:noFill/>
            </a:ln>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endParaRPr lang="zh-CN" altLang="en-US" sz="2400">
                <a:solidFill>
                  <a:prstClr val="black"/>
                </a:solidFill>
              </a:endParaRPr>
            </a:p>
          </p:txBody>
        </p:sp>
        <p:sp>
          <p:nvSpPr>
            <p:cNvPr id="31" name="文本框 62">
              <a:extLst>
                <a:ext uri="{FF2B5EF4-FFF2-40B4-BE49-F238E27FC236}">
                  <a16:creationId xmlns:a16="http://schemas.microsoft.com/office/drawing/2014/main" id="{2A063A89-A932-4198-B406-5C63555BE061}"/>
                </a:ext>
              </a:extLst>
            </p:cNvPr>
            <p:cNvSpPr txBox="1">
              <a:spLocks noChangeArrowheads="1"/>
            </p:cNvSpPr>
            <p:nvPr/>
          </p:nvSpPr>
          <p:spPr bwMode="auto">
            <a:xfrm>
              <a:off x="8755301" y="4516382"/>
              <a:ext cx="898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012"/>
              <a:r>
                <a:rPr lang="en-US" altLang="zh-CN" sz="2400" b="1" dirty="0">
                  <a:solidFill>
                    <a:prstClr val="white"/>
                  </a:solidFill>
                </a:rPr>
                <a:t>2015</a:t>
              </a:r>
              <a:endParaRPr lang="zh-CN" altLang="en-US" sz="2400" b="1" dirty="0">
                <a:solidFill>
                  <a:prstClr val="white"/>
                </a:solidFill>
              </a:endParaRPr>
            </a:p>
          </p:txBody>
        </p:sp>
      </p:grpSp>
      <p:sp>
        <p:nvSpPr>
          <p:cNvPr id="86" name="文本框 48">
            <a:extLst>
              <a:ext uri="{FF2B5EF4-FFF2-40B4-BE49-F238E27FC236}">
                <a16:creationId xmlns:a16="http://schemas.microsoft.com/office/drawing/2014/main" id="{27357BD9-977B-4496-81FB-BA20F87E15F0}"/>
              </a:ext>
            </a:extLst>
          </p:cNvPr>
          <p:cNvSpPr txBox="1">
            <a:spLocks noChangeArrowheads="1"/>
          </p:cNvSpPr>
          <p:nvPr/>
        </p:nvSpPr>
        <p:spPr bwMode="auto">
          <a:xfrm>
            <a:off x="2270806" y="5526874"/>
            <a:ext cx="7650391"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black">
                    <a:lumMod val="65000"/>
                    <a:lumOff val="35000"/>
                  </a:prstClr>
                </a:solidFill>
                <a:latin typeface="宋体" panose="02010600030101010101" pitchFamily="2" charset="-122"/>
              </a:rPr>
              <a:t>点击输入详细内容，添加你的论文内容。比如，确定主要的目标消费群体，并对其进行消费者分析。点击输入详细内容，论文的主要文本内容。</a:t>
            </a:r>
          </a:p>
        </p:txBody>
      </p:sp>
      <p:grpSp>
        <p:nvGrpSpPr>
          <p:cNvPr id="64" name="组合 63">
            <a:extLst>
              <a:ext uri="{FF2B5EF4-FFF2-40B4-BE49-F238E27FC236}">
                <a16:creationId xmlns:a16="http://schemas.microsoft.com/office/drawing/2014/main" id="{79027CBF-6FF2-48F9-9C9C-1AF2BD65FD9C}"/>
              </a:ext>
            </a:extLst>
          </p:cNvPr>
          <p:cNvGrpSpPr/>
          <p:nvPr>
            <p:custDataLst>
              <p:tags r:id="rId1"/>
            </p:custDataLst>
          </p:nvPr>
        </p:nvGrpSpPr>
        <p:grpSpPr>
          <a:xfrm>
            <a:off x="8036652" y="253088"/>
            <a:ext cx="3776519" cy="594200"/>
            <a:chOff x="3159125" y="2914650"/>
            <a:chExt cx="5867400" cy="1031876"/>
          </a:xfrm>
        </p:grpSpPr>
        <p:sp>
          <p:nvSpPr>
            <p:cNvPr id="82" name="Freeform 5">
              <a:extLst>
                <a:ext uri="{FF2B5EF4-FFF2-40B4-BE49-F238E27FC236}">
                  <a16:creationId xmlns:a16="http://schemas.microsoft.com/office/drawing/2014/main" id="{029C771F-C490-4085-ACC4-1378B6E94C27}"/>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7" name="Freeform 6">
              <a:extLst>
                <a:ext uri="{FF2B5EF4-FFF2-40B4-BE49-F238E27FC236}">
                  <a16:creationId xmlns:a16="http://schemas.microsoft.com/office/drawing/2014/main" id="{1E0DC510-6D03-4299-8400-FDEBA60CBE0A}"/>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8" name="Freeform 7">
              <a:extLst>
                <a:ext uri="{FF2B5EF4-FFF2-40B4-BE49-F238E27FC236}">
                  <a16:creationId xmlns:a16="http://schemas.microsoft.com/office/drawing/2014/main" id="{4E31AB6E-8C78-4A2E-B246-624BF2D20C76}"/>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9" name="Freeform 8">
              <a:extLst>
                <a:ext uri="{FF2B5EF4-FFF2-40B4-BE49-F238E27FC236}">
                  <a16:creationId xmlns:a16="http://schemas.microsoft.com/office/drawing/2014/main" id="{FB7336E1-E42E-4496-BBB5-3162FDCCCB88}"/>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0" name="Freeform 9">
              <a:extLst>
                <a:ext uri="{FF2B5EF4-FFF2-40B4-BE49-F238E27FC236}">
                  <a16:creationId xmlns:a16="http://schemas.microsoft.com/office/drawing/2014/main" id="{E0F4FCF6-12BF-4B49-B1C8-C8573001DC1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1" name="Freeform 10">
              <a:extLst>
                <a:ext uri="{FF2B5EF4-FFF2-40B4-BE49-F238E27FC236}">
                  <a16:creationId xmlns:a16="http://schemas.microsoft.com/office/drawing/2014/main" id="{B2F72763-7F12-41A8-BA16-788520082463}"/>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2" name="Freeform 11">
              <a:extLst>
                <a:ext uri="{FF2B5EF4-FFF2-40B4-BE49-F238E27FC236}">
                  <a16:creationId xmlns:a16="http://schemas.microsoft.com/office/drawing/2014/main" id="{E8C30246-7C63-4226-89BF-F2EAC58C185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3" name="Freeform 12">
              <a:extLst>
                <a:ext uri="{FF2B5EF4-FFF2-40B4-BE49-F238E27FC236}">
                  <a16:creationId xmlns:a16="http://schemas.microsoft.com/office/drawing/2014/main" id="{6513136F-91FE-4900-85EA-F7D62276A0CC}"/>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4" name="Freeform 13">
              <a:extLst>
                <a:ext uri="{FF2B5EF4-FFF2-40B4-BE49-F238E27FC236}">
                  <a16:creationId xmlns:a16="http://schemas.microsoft.com/office/drawing/2014/main" id="{634176B4-6C73-4E65-A30B-92B238CD06E0}"/>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5" name="Freeform 14">
              <a:extLst>
                <a:ext uri="{FF2B5EF4-FFF2-40B4-BE49-F238E27FC236}">
                  <a16:creationId xmlns:a16="http://schemas.microsoft.com/office/drawing/2014/main" id="{6702477D-5B8A-40EF-8AB2-C3CB3736CBF2}"/>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6" name="Freeform 15">
              <a:extLst>
                <a:ext uri="{FF2B5EF4-FFF2-40B4-BE49-F238E27FC236}">
                  <a16:creationId xmlns:a16="http://schemas.microsoft.com/office/drawing/2014/main" id="{8886F4E3-C91F-4776-A161-67079EF53226}"/>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7" name="Freeform 16">
              <a:extLst>
                <a:ext uri="{FF2B5EF4-FFF2-40B4-BE49-F238E27FC236}">
                  <a16:creationId xmlns:a16="http://schemas.microsoft.com/office/drawing/2014/main" id="{D3801CAB-8FE5-4B3B-82A3-FE77A0092321}"/>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8" name="Freeform 17">
              <a:extLst>
                <a:ext uri="{FF2B5EF4-FFF2-40B4-BE49-F238E27FC236}">
                  <a16:creationId xmlns:a16="http://schemas.microsoft.com/office/drawing/2014/main" id="{1246180D-56FB-412F-B6DB-3373B9299BC2}"/>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9" name="Freeform 18">
              <a:extLst>
                <a:ext uri="{FF2B5EF4-FFF2-40B4-BE49-F238E27FC236}">
                  <a16:creationId xmlns:a16="http://schemas.microsoft.com/office/drawing/2014/main" id="{B6A03803-4E9E-43BA-AC9A-67FDC01199A8}"/>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0" name="Freeform 19">
              <a:extLst>
                <a:ext uri="{FF2B5EF4-FFF2-40B4-BE49-F238E27FC236}">
                  <a16:creationId xmlns:a16="http://schemas.microsoft.com/office/drawing/2014/main" id="{6468EF61-E96D-4661-B2EF-C7C5DCC33D9C}"/>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186216914"/>
      </p:ext>
    </p:extLst>
  </p:cSld>
  <p:clrMapOvr>
    <a:masterClrMapping/>
  </p:clrMapOvr>
  <mc:AlternateContent xmlns:mc="http://schemas.openxmlformats.org/markup-compatibility/2006" xmlns:p14="http://schemas.microsoft.com/office/powerpoint/2010/main">
    <mc:Choice Requires="p14">
      <p:transition spd="slow" advClick="0" advTm="3500">
        <p14:conveyor dir="l"/>
      </p:transition>
    </mc:Choice>
    <mc:Fallback xmlns="">
      <p:transition spd="slow" advClick="0"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500"/>
                                        <p:tgtEl>
                                          <p:spTgt spid="3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up)">
                                      <p:cBhvr>
                                        <p:cTn id="28" dur="500"/>
                                        <p:tgtEl>
                                          <p:spTgt spid="6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up)">
                                      <p:cBhvr>
                                        <p:cTn id="31" dur="500"/>
                                        <p:tgtEl>
                                          <p:spTgt spid="6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500"/>
                                        <p:tgtEl>
                                          <p:spTgt spid="5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500"/>
                                        <p:tgtEl>
                                          <p:spTgt spid="5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up)">
                                      <p:cBhvr>
                                        <p:cTn id="49" dur="500"/>
                                        <p:tgtEl>
                                          <p:spTgt spid="68"/>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up)">
                                      <p:cBhvr>
                                        <p:cTn id="52" dur="500"/>
                                        <p:tgtEl>
                                          <p:spTgt spid="6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wipe(up)">
                                      <p:cBhvr>
                                        <p:cTn id="55" dur="500"/>
                                        <p:tgtEl>
                                          <p:spTgt spid="70"/>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wipe(up)">
                                      <p:cBhvr>
                                        <p:cTn id="58" dur="500"/>
                                        <p:tgtEl>
                                          <p:spTgt spid="7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up)">
                                      <p:cBhvr>
                                        <p:cTn id="61" dur="500"/>
                                        <p:tgtEl>
                                          <p:spTgt spid="72"/>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wipe(up)">
                                      <p:cBhvr>
                                        <p:cTn id="67" dur="500"/>
                                        <p:tgtEl>
                                          <p:spTgt spid="78"/>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500"/>
                                        <p:tgtEl>
                                          <p:spTgt spid="3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down)">
                                      <p:cBhvr>
                                        <p:cTn id="74" dur="500"/>
                                        <p:tgtEl>
                                          <p:spTgt spid="39"/>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500"/>
                                        <p:tgtEl>
                                          <p:spTgt spid="4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down)">
                                      <p:cBhvr>
                                        <p:cTn id="83" dur="500"/>
                                        <p:tgtEl>
                                          <p:spTgt spid="4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down)">
                                      <p:cBhvr>
                                        <p:cTn id="86" dur="500"/>
                                        <p:tgtEl>
                                          <p:spTgt spid="45"/>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down)">
                                      <p:cBhvr>
                                        <p:cTn id="89" dur="500"/>
                                        <p:tgtEl>
                                          <p:spTgt spid="55"/>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wipe(down)">
                                      <p:cBhvr>
                                        <p:cTn id="92" dur="500"/>
                                        <p:tgtEl>
                                          <p:spTgt spid="5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down)">
                                      <p:cBhvr>
                                        <p:cTn id="95" dur="500"/>
                                        <p:tgtEl>
                                          <p:spTgt spid="5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down)">
                                      <p:cBhvr>
                                        <p:cTn id="98" dur="500"/>
                                        <p:tgtEl>
                                          <p:spTgt spid="58"/>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down)">
                                      <p:cBhvr>
                                        <p:cTn id="101" dur="500"/>
                                        <p:tgtEl>
                                          <p:spTgt spid="59"/>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wipe(down)">
                                      <p:cBhvr>
                                        <p:cTn id="104" dur="500"/>
                                        <p:tgtEl>
                                          <p:spTgt spid="62"/>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down)">
                                      <p:cBhvr>
                                        <p:cTn id="107" dur="500"/>
                                        <p:tgtEl>
                                          <p:spTgt spid="63"/>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down)">
                                      <p:cBhvr>
                                        <p:cTn id="110" dur="500"/>
                                        <p:tgtEl>
                                          <p:spTgt spid="73"/>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wipe(down)">
                                      <p:cBhvr>
                                        <p:cTn id="113" dur="500"/>
                                        <p:tgtEl>
                                          <p:spTgt spid="74"/>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wipe(down)">
                                      <p:cBhvr>
                                        <p:cTn id="116" dur="500"/>
                                        <p:tgtEl>
                                          <p:spTgt spid="75"/>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wipe(down)">
                                      <p:cBhvr>
                                        <p:cTn id="122" dur="500"/>
                                        <p:tgtEl>
                                          <p:spTgt spid="77"/>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wipe(down)">
                                      <p:cBhvr>
                                        <p:cTn id="125" dur="500"/>
                                        <p:tgtEl>
                                          <p:spTgt spid="80"/>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81"/>
                                        </p:tgtEl>
                                        <p:attrNameLst>
                                          <p:attrName>style.visibility</p:attrName>
                                        </p:attrNameLst>
                                      </p:cBhvr>
                                      <p:to>
                                        <p:strVal val="visible"/>
                                      </p:to>
                                    </p:set>
                                    <p:animEffect transition="in" filter="wipe(down)">
                                      <p:cBhvr>
                                        <p:cTn id="128" dur="500"/>
                                        <p:tgtEl>
                                          <p:spTgt spid="81"/>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down)">
                                      <p:cBhvr>
                                        <p:cTn id="131" dur="500"/>
                                        <p:tgtEl>
                                          <p:spTgt spid="37"/>
                                        </p:tgtEl>
                                      </p:cBhvr>
                                    </p:animEffect>
                                  </p:childTnLst>
                                </p:cTn>
                              </p:par>
                            </p:childTnLst>
                          </p:cTn>
                        </p:par>
                        <p:par>
                          <p:cTn id="132" fill="hold">
                            <p:stCondLst>
                              <p:cond delay="1000"/>
                            </p:stCondLst>
                            <p:childTnLst>
                              <p:par>
                                <p:cTn id="133" presetID="47" presetClass="entr" presetSubtype="0" fill="hold" grpId="0" nodeType="afterEffect">
                                  <p:stCondLst>
                                    <p:cond delay="0"/>
                                  </p:stCondLst>
                                  <p:childTnLst>
                                    <p:set>
                                      <p:cBhvr>
                                        <p:cTn id="134" dur="1" fill="hold">
                                          <p:stCondLst>
                                            <p:cond delay="0"/>
                                          </p:stCondLst>
                                        </p:cTn>
                                        <p:tgtEl>
                                          <p:spTgt spid="83"/>
                                        </p:tgtEl>
                                        <p:attrNameLst>
                                          <p:attrName>style.visibility</p:attrName>
                                        </p:attrNameLst>
                                      </p:cBhvr>
                                      <p:to>
                                        <p:strVal val="visible"/>
                                      </p:to>
                                    </p:set>
                                    <p:animEffect transition="in" filter="fade">
                                      <p:cBhvr>
                                        <p:cTn id="135" dur="500"/>
                                        <p:tgtEl>
                                          <p:spTgt spid="83"/>
                                        </p:tgtEl>
                                      </p:cBhvr>
                                    </p:animEffect>
                                    <p:anim calcmode="lin" valueType="num">
                                      <p:cBhvr>
                                        <p:cTn id="136" dur="500" fill="hold"/>
                                        <p:tgtEl>
                                          <p:spTgt spid="83"/>
                                        </p:tgtEl>
                                        <p:attrNameLst>
                                          <p:attrName>ppt_x</p:attrName>
                                        </p:attrNameLst>
                                      </p:cBhvr>
                                      <p:tavLst>
                                        <p:tav tm="0">
                                          <p:val>
                                            <p:strVal val="#ppt_x"/>
                                          </p:val>
                                        </p:tav>
                                        <p:tav tm="100000">
                                          <p:val>
                                            <p:strVal val="#ppt_x"/>
                                          </p:val>
                                        </p:tav>
                                      </p:tavLst>
                                    </p:anim>
                                    <p:anim calcmode="lin" valueType="num">
                                      <p:cBhvr>
                                        <p:cTn id="137" dur="500" fill="hold"/>
                                        <p:tgtEl>
                                          <p:spTgt spid="8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84"/>
                                        </p:tgtEl>
                                        <p:attrNameLst>
                                          <p:attrName>style.visibility</p:attrName>
                                        </p:attrNameLst>
                                      </p:cBhvr>
                                      <p:to>
                                        <p:strVal val="visible"/>
                                      </p:to>
                                    </p:set>
                                    <p:animEffect transition="in" filter="fade">
                                      <p:cBhvr>
                                        <p:cTn id="140" dur="500"/>
                                        <p:tgtEl>
                                          <p:spTgt spid="84"/>
                                        </p:tgtEl>
                                      </p:cBhvr>
                                    </p:animEffect>
                                    <p:anim calcmode="lin" valueType="num">
                                      <p:cBhvr>
                                        <p:cTn id="141" dur="500" fill="hold"/>
                                        <p:tgtEl>
                                          <p:spTgt spid="84"/>
                                        </p:tgtEl>
                                        <p:attrNameLst>
                                          <p:attrName>ppt_x</p:attrName>
                                        </p:attrNameLst>
                                      </p:cBhvr>
                                      <p:tavLst>
                                        <p:tav tm="0">
                                          <p:val>
                                            <p:strVal val="#ppt_x"/>
                                          </p:val>
                                        </p:tav>
                                        <p:tav tm="100000">
                                          <p:val>
                                            <p:strVal val="#ppt_x"/>
                                          </p:val>
                                        </p:tav>
                                      </p:tavLst>
                                    </p:anim>
                                    <p:anim calcmode="lin" valueType="num">
                                      <p:cBhvr>
                                        <p:cTn id="142" dur="500" fill="hold"/>
                                        <p:tgtEl>
                                          <p:spTgt spid="8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animEffect transition="in" filter="fade">
                                      <p:cBhvr>
                                        <p:cTn id="145" dur="500"/>
                                        <p:tgtEl>
                                          <p:spTgt spid="65"/>
                                        </p:tgtEl>
                                      </p:cBhvr>
                                    </p:animEffect>
                                    <p:anim calcmode="lin" valueType="num">
                                      <p:cBhvr>
                                        <p:cTn id="146" dur="500" fill="hold"/>
                                        <p:tgtEl>
                                          <p:spTgt spid="65"/>
                                        </p:tgtEl>
                                        <p:attrNameLst>
                                          <p:attrName>ppt_x</p:attrName>
                                        </p:attrNameLst>
                                      </p:cBhvr>
                                      <p:tavLst>
                                        <p:tav tm="0">
                                          <p:val>
                                            <p:strVal val="#ppt_x"/>
                                          </p:val>
                                        </p:tav>
                                        <p:tav tm="100000">
                                          <p:val>
                                            <p:strVal val="#ppt_x"/>
                                          </p:val>
                                        </p:tav>
                                      </p:tavLst>
                                    </p:anim>
                                    <p:anim calcmode="lin" valueType="num">
                                      <p:cBhvr>
                                        <p:cTn id="147" dur="500" fill="hold"/>
                                        <p:tgtEl>
                                          <p:spTgt spid="65"/>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66"/>
                                        </p:tgtEl>
                                        <p:attrNameLst>
                                          <p:attrName>style.visibility</p:attrName>
                                        </p:attrNameLst>
                                      </p:cBhvr>
                                      <p:to>
                                        <p:strVal val="visible"/>
                                      </p:to>
                                    </p:set>
                                    <p:animEffect transition="in" filter="fade">
                                      <p:cBhvr>
                                        <p:cTn id="150" dur="500"/>
                                        <p:tgtEl>
                                          <p:spTgt spid="66"/>
                                        </p:tgtEl>
                                      </p:cBhvr>
                                    </p:animEffect>
                                    <p:anim calcmode="lin" valueType="num">
                                      <p:cBhvr>
                                        <p:cTn id="151" dur="500" fill="hold"/>
                                        <p:tgtEl>
                                          <p:spTgt spid="66"/>
                                        </p:tgtEl>
                                        <p:attrNameLst>
                                          <p:attrName>ppt_x</p:attrName>
                                        </p:attrNameLst>
                                      </p:cBhvr>
                                      <p:tavLst>
                                        <p:tav tm="0">
                                          <p:val>
                                            <p:strVal val="#ppt_x"/>
                                          </p:val>
                                        </p:tav>
                                        <p:tav tm="100000">
                                          <p:val>
                                            <p:strVal val="#ppt_x"/>
                                          </p:val>
                                        </p:tav>
                                      </p:tavLst>
                                    </p:anim>
                                    <p:anim calcmode="lin" valueType="num">
                                      <p:cBhvr>
                                        <p:cTn id="152" dur="500" fill="hold"/>
                                        <p:tgtEl>
                                          <p:spTgt spid="6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anim calcmode="lin" valueType="num">
                                      <p:cBhvr>
                                        <p:cTn id="156" dur="500" fill="hold"/>
                                        <p:tgtEl>
                                          <p:spTgt spid="47"/>
                                        </p:tgtEl>
                                        <p:attrNameLst>
                                          <p:attrName>ppt_x</p:attrName>
                                        </p:attrNameLst>
                                      </p:cBhvr>
                                      <p:tavLst>
                                        <p:tav tm="0">
                                          <p:val>
                                            <p:strVal val="#ppt_x"/>
                                          </p:val>
                                        </p:tav>
                                        <p:tav tm="100000">
                                          <p:val>
                                            <p:strVal val="#ppt_x"/>
                                          </p:val>
                                        </p:tav>
                                      </p:tavLst>
                                    </p:anim>
                                    <p:anim calcmode="lin" valueType="num">
                                      <p:cBhvr>
                                        <p:cTn id="157" dur="500" fill="hold"/>
                                        <p:tgtEl>
                                          <p:spTgt spid="47"/>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fade">
                                      <p:cBhvr>
                                        <p:cTn id="160" dur="500"/>
                                        <p:tgtEl>
                                          <p:spTgt spid="48"/>
                                        </p:tgtEl>
                                      </p:cBhvr>
                                    </p:animEffect>
                                    <p:anim calcmode="lin" valueType="num">
                                      <p:cBhvr>
                                        <p:cTn id="161" dur="500" fill="hold"/>
                                        <p:tgtEl>
                                          <p:spTgt spid="48"/>
                                        </p:tgtEl>
                                        <p:attrNameLst>
                                          <p:attrName>ppt_x</p:attrName>
                                        </p:attrNameLst>
                                      </p:cBhvr>
                                      <p:tavLst>
                                        <p:tav tm="0">
                                          <p:val>
                                            <p:strVal val="#ppt_x"/>
                                          </p:val>
                                        </p:tav>
                                        <p:tav tm="100000">
                                          <p:val>
                                            <p:strVal val="#ppt_x"/>
                                          </p:val>
                                        </p:tav>
                                      </p:tavLst>
                                    </p:anim>
                                    <p:anim calcmode="lin" valueType="num">
                                      <p:cBhvr>
                                        <p:cTn id="162" dur="500" fill="hold"/>
                                        <p:tgtEl>
                                          <p:spTgt spid="48"/>
                                        </p:tgtEl>
                                        <p:attrNameLst>
                                          <p:attrName>ppt_y</p:attrName>
                                        </p:attrNameLst>
                                      </p:cBhvr>
                                      <p:tavLst>
                                        <p:tav tm="0">
                                          <p:val>
                                            <p:strVal val="#ppt_y-.1"/>
                                          </p:val>
                                        </p:tav>
                                        <p:tav tm="100000">
                                          <p:val>
                                            <p:strVal val="#ppt_y"/>
                                          </p:val>
                                        </p:tav>
                                      </p:tavLst>
                                    </p:anim>
                                  </p:childTnLst>
                                </p:cTn>
                              </p:par>
                            </p:childTnLst>
                          </p:cTn>
                        </p:par>
                        <p:par>
                          <p:cTn id="163" fill="hold">
                            <p:stCondLst>
                              <p:cond delay="1500"/>
                            </p:stCondLst>
                            <p:childTnLst>
                              <p:par>
                                <p:cTn id="164" presetID="49" presetClass="entr" presetSubtype="0" decel="100000" fill="hold" nodeType="afterEffect">
                                  <p:stCondLst>
                                    <p:cond delay="0"/>
                                  </p:stCondLst>
                                  <p:childTnLst>
                                    <p:set>
                                      <p:cBhvr>
                                        <p:cTn id="165" dur="1" fill="hold">
                                          <p:stCondLst>
                                            <p:cond delay="0"/>
                                          </p:stCondLst>
                                        </p:cTn>
                                        <p:tgtEl>
                                          <p:spTgt spid="2"/>
                                        </p:tgtEl>
                                        <p:attrNameLst>
                                          <p:attrName>style.visibility</p:attrName>
                                        </p:attrNameLst>
                                      </p:cBhvr>
                                      <p:to>
                                        <p:strVal val="visible"/>
                                      </p:to>
                                    </p:set>
                                    <p:anim calcmode="lin" valueType="num">
                                      <p:cBhvr>
                                        <p:cTn id="166" dur="500" fill="hold"/>
                                        <p:tgtEl>
                                          <p:spTgt spid="2"/>
                                        </p:tgtEl>
                                        <p:attrNameLst>
                                          <p:attrName>ppt_w</p:attrName>
                                        </p:attrNameLst>
                                      </p:cBhvr>
                                      <p:tavLst>
                                        <p:tav tm="0">
                                          <p:val>
                                            <p:fltVal val="0"/>
                                          </p:val>
                                        </p:tav>
                                        <p:tav tm="100000">
                                          <p:val>
                                            <p:strVal val="#ppt_w"/>
                                          </p:val>
                                        </p:tav>
                                      </p:tavLst>
                                    </p:anim>
                                    <p:anim calcmode="lin" valueType="num">
                                      <p:cBhvr>
                                        <p:cTn id="167" dur="500" fill="hold"/>
                                        <p:tgtEl>
                                          <p:spTgt spid="2"/>
                                        </p:tgtEl>
                                        <p:attrNameLst>
                                          <p:attrName>ppt_h</p:attrName>
                                        </p:attrNameLst>
                                      </p:cBhvr>
                                      <p:tavLst>
                                        <p:tav tm="0">
                                          <p:val>
                                            <p:fltVal val="0"/>
                                          </p:val>
                                        </p:tav>
                                        <p:tav tm="100000">
                                          <p:val>
                                            <p:strVal val="#ppt_h"/>
                                          </p:val>
                                        </p:tav>
                                      </p:tavLst>
                                    </p:anim>
                                    <p:anim calcmode="lin" valueType="num">
                                      <p:cBhvr>
                                        <p:cTn id="168" dur="500" fill="hold"/>
                                        <p:tgtEl>
                                          <p:spTgt spid="2"/>
                                        </p:tgtEl>
                                        <p:attrNameLst>
                                          <p:attrName>style.rotation</p:attrName>
                                        </p:attrNameLst>
                                      </p:cBhvr>
                                      <p:tavLst>
                                        <p:tav tm="0">
                                          <p:val>
                                            <p:fltVal val="360"/>
                                          </p:val>
                                        </p:tav>
                                        <p:tav tm="100000">
                                          <p:val>
                                            <p:fltVal val="0"/>
                                          </p:val>
                                        </p:tav>
                                      </p:tavLst>
                                    </p:anim>
                                    <p:animEffect transition="in" filter="fade">
                                      <p:cBhvr>
                                        <p:cTn id="169" dur="500"/>
                                        <p:tgtEl>
                                          <p:spTgt spid="2"/>
                                        </p:tgtEl>
                                      </p:cBhvr>
                                    </p:animEffect>
                                  </p:childTnLst>
                                </p:cTn>
                              </p:par>
                              <p:par>
                                <p:cTn id="170" presetID="49" presetClass="entr" presetSubtype="0" decel="100000" fill="hold" nodeType="withEffect">
                                  <p:stCondLst>
                                    <p:cond delay="0"/>
                                  </p:stCondLst>
                                  <p:childTnLst>
                                    <p:set>
                                      <p:cBhvr>
                                        <p:cTn id="171" dur="1" fill="hold">
                                          <p:stCondLst>
                                            <p:cond delay="0"/>
                                          </p:stCondLst>
                                        </p:cTn>
                                        <p:tgtEl>
                                          <p:spTgt spid="3"/>
                                        </p:tgtEl>
                                        <p:attrNameLst>
                                          <p:attrName>style.visibility</p:attrName>
                                        </p:attrNameLst>
                                      </p:cBhvr>
                                      <p:to>
                                        <p:strVal val="visible"/>
                                      </p:to>
                                    </p:set>
                                    <p:anim calcmode="lin" valueType="num">
                                      <p:cBhvr>
                                        <p:cTn id="172" dur="500" fill="hold"/>
                                        <p:tgtEl>
                                          <p:spTgt spid="3"/>
                                        </p:tgtEl>
                                        <p:attrNameLst>
                                          <p:attrName>ppt_w</p:attrName>
                                        </p:attrNameLst>
                                      </p:cBhvr>
                                      <p:tavLst>
                                        <p:tav tm="0">
                                          <p:val>
                                            <p:fltVal val="0"/>
                                          </p:val>
                                        </p:tav>
                                        <p:tav tm="100000">
                                          <p:val>
                                            <p:strVal val="#ppt_w"/>
                                          </p:val>
                                        </p:tav>
                                      </p:tavLst>
                                    </p:anim>
                                    <p:anim calcmode="lin" valueType="num">
                                      <p:cBhvr>
                                        <p:cTn id="173" dur="500" fill="hold"/>
                                        <p:tgtEl>
                                          <p:spTgt spid="3"/>
                                        </p:tgtEl>
                                        <p:attrNameLst>
                                          <p:attrName>ppt_h</p:attrName>
                                        </p:attrNameLst>
                                      </p:cBhvr>
                                      <p:tavLst>
                                        <p:tav tm="0">
                                          <p:val>
                                            <p:fltVal val="0"/>
                                          </p:val>
                                        </p:tav>
                                        <p:tav tm="100000">
                                          <p:val>
                                            <p:strVal val="#ppt_h"/>
                                          </p:val>
                                        </p:tav>
                                      </p:tavLst>
                                    </p:anim>
                                    <p:anim calcmode="lin" valueType="num">
                                      <p:cBhvr>
                                        <p:cTn id="174" dur="500" fill="hold"/>
                                        <p:tgtEl>
                                          <p:spTgt spid="3"/>
                                        </p:tgtEl>
                                        <p:attrNameLst>
                                          <p:attrName>style.rotation</p:attrName>
                                        </p:attrNameLst>
                                      </p:cBhvr>
                                      <p:tavLst>
                                        <p:tav tm="0">
                                          <p:val>
                                            <p:fltVal val="360"/>
                                          </p:val>
                                        </p:tav>
                                        <p:tav tm="100000">
                                          <p:val>
                                            <p:fltVal val="0"/>
                                          </p:val>
                                        </p:tav>
                                      </p:tavLst>
                                    </p:anim>
                                    <p:animEffect transition="in" filter="fade">
                                      <p:cBhvr>
                                        <p:cTn id="175" dur="500"/>
                                        <p:tgtEl>
                                          <p:spTgt spid="3"/>
                                        </p:tgtEl>
                                      </p:cBhvr>
                                    </p:animEffect>
                                  </p:childTnLst>
                                </p:cTn>
                              </p:par>
                              <p:par>
                                <p:cTn id="176" presetID="49" presetClass="entr" presetSubtype="0" decel="100000" fill="hold" nodeType="withEffect">
                                  <p:stCondLst>
                                    <p:cond delay="0"/>
                                  </p:stCondLst>
                                  <p:childTnLst>
                                    <p:set>
                                      <p:cBhvr>
                                        <p:cTn id="177" dur="1" fill="hold">
                                          <p:stCondLst>
                                            <p:cond delay="0"/>
                                          </p:stCondLst>
                                        </p:cTn>
                                        <p:tgtEl>
                                          <p:spTgt spid="4"/>
                                        </p:tgtEl>
                                        <p:attrNameLst>
                                          <p:attrName>style.visibility</p:attrName>
                                        </p:attrNameLst>
                                      </p:cBhvr>
                                      <p:to>
                                        <p:strVal val="visible"/>
                                      </p:to>
                                    </p:set>
                                    <p:anim calcmode="lin" valueType="num">
                                      <p:cBhvr>
                                        <p:cTn id="178" dur="500" fill="hold"/>
                                        <p:tgtEl>
                                          <p:spTgt spid="4"/>
                                        </p:tgtEl>
                                        <p:attrNameLst>
                                          <p:attrName>ppt_w</p:attrName>
                                        </p:attrNameLst>
                                      </p:cBhvr>
                                      <p:tavLst>
                                        <p:tav tm="0">
                                          <p:val>
                                            <p:fltVal val="0"/>
                                          </p:val>
                                        </p:tav>
                                        <p:tav tm="100000">
                                          <p:val>
                                            <p:strVal val="#ppt_w"/>
                                          </p:val>
                                        </p:tav>
                                      </p:tavLst>
                                    </p:anim>
                                    <p:anim calcmode="lin" valueType="num">
                                      <p:cBhvr>
                                        <p:cTn id="179" dur="500" fill="hold"/>
                                        <p:tgtEl>
                                          <p:spTgt spid="4"/>
                                        </p:tgtEl>
                                        <p:attrNameLst>
                                          <p:attrName>ppt_h</p:attrName>
                                        </p:attrNameLst>
                                      </p:cBhvr>
                                      <p:tavLst>
                                        <p:tav tm="0">
                                          <p:val>
                                            <p:fltVal val="0"/>
                                          </p:val>
                                        </p:tav>
                                        <p:tav tm="100000">
                                          <p:val>
                                            <p:strVal val="#ppt_h"/>
                                          </p:val>
                                        </p:tav>
                                      </p:tavLst>
                                    </p:anim>
                                    <p:anim calcmode="lin" valueType="num">
                                      <p:cBhvr>
                                        <p:cTn id="180" dur="500" fill="hold"/>
                                        <p:tgtEl>
                                          <p:spTgt spid="4"/>
                                        </p:tgtEl>
                                        <p:attrNameLst>
                                          <p:attrName>style.rotation</p:attrName>
                                        </p:attrNameLst>
                                      </p:cBhvr>
                                      <p:tavLst>
                                        <p:tav tm="0">
                                          <p:val>
                                            <p:fltVal val="360"/>
                                          </p:val>
                                        </p:tav>
                                        <p:tav tm="100000">
                                          <p:val>
                                            <p:fltVal val="0"/>
                                          </p:val>
                                        </p:tav>
                                      </p:tavLst>
                                    </p:anim>
                                    <p:animEffect transition="in" filter="fade">
                                      <p:cBhvr>
                                        <p:cTn id="181" dur="500"/>
                                        <p:tgtEl>
                                          <p:spTgt spid="4"/>
                                        </p:tgtEl>
                                      </p:cBhvr>
                                    </p:animEffect>
                                  </p:childTnLst>
                                </p:cTn>
                              </p:par>
                            </p:childTnLst>
                          </p:cTn>
                        </p:par>
                        <p:par>
                          <p:cTn id="182" fill="hold">
                            <p:stCondLst>
                              <p:cond delay="2000"/>
                            </p:stCondLst>
                            <p:childTnLst>
                              <p:par>
                                <p:cTn id="183" presetID="2" presetClass="entr" presetSubtype="4" fill="hold" grpId="0" nodeType="afterEffect">
                                  <p:stCondLst>
                                    <p:cond delay="0"/>
                                  </p:stCondLst>
                                  <p:childTnLst>
                                    <p:set>
                                      <p:cBhvr>
                                        <p:cTn id="184" dur="1" fill="hold">
                                          <p:stCondLst>
                                            <p:cond delay="0"/>
                                          </p:stCondLst>
                                        </p:cTn>
                                        <p:tgtEl>
                                          <p:spTgt spid="86"/>
                                        </p:tgtEl>
                                        <p:attrNameLst>
                                          <p:attrName>style.visibility</p:attrName>
                                        </p:attrNameLst>
                                      </p:cBhvr>
                                      <p:to>
                                        <p:strVal val="visible"/>
                                      </p:to>
                                    </p:set>
                                    <p:anim calcmode="lin" valueType="num">
                                      <p:cBhvr additive="base">
                                        <p:cTn id="185" dur="500" fill="hold"/>
                                        <p:tgtEl>
                                          <p:spTgt spid="86"/>
                                        </p:tgtEl>
                                        <p:attrNameLst>
                                          <p:attrName>ppt_x</p:attrName>
                                        </p:attrNameLst>
                                      </p:cBhvr>
                                      <p:tavLst>
                                        <p:tav tm="0">
                                          <p:val>
                                            <p:strVal val="#ppt_x"/>
                                          </p:val>
                                        </p:tav>
                                        <p:tav tm="100000">
                                          <p:val>
                                            <p:strVal val="#ppt_x"/>
                                          </p:val>
                                        </p:tav>
                                      </p:tavLst>
                                    </p:anim>
                                    <p:anim calcmode="lin" valueType="num">
                                      <p:cBhvr additive="base">
                                        <p:cTn id="18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5" grpId="0" animBg="1"/>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3" grpId="0" animBg="1"/>
      <p:bldP spid="84" grpId="0" animBg="1"/>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a:extLst>
              <a:ext uri="{FF2B5EF4-FFF2-40B4-BE49-F238E27FC236}">
                <a16:creationId xmlns:a16="http://schemas.microsoft.com/office/drawing/2014/main" id="{3D48E77E-42C2-4715-81C9-1431212BC63D}"/>
              </a:ext>
            </a:extLst>
          </p:cNvPr>
          <p:cNvGrpSpPr/>
          <p:nvPr/>
        </p:nvGrpSpPr>
        <p:grpSpPr>
          <a:xfrm>
            <a:off x="4634812" y="2301213"/>
            <a:ext cx="1632544" cy="1701937"/>
            <a:chOff x="4634812" y="2301212"/>
            <a:chExt cx="1632544" cy="1701937"/>
          </a:xfrm>
        </p:grpSpPr>
        <p:sp>
          <p:nvSpPr>
            <p:cNvPr id="8" name="下箭头 30">
              <a:extLst>
                <a:ext uri="{FF2B5EF4-FFF2-40B4-BE49-F238E27FC236}">
                  <a16:creationId xmlns:a16="http://schemas.microsoft.com/office/drawing/2014/main" id="{28ACF904-C4B3-4B52-8CAC-668661673769}"/>
                </a:ext>
              </a:extLst>
            </p:cNvPr>
            <p:cNvSpPr/>
            <p:nvPr/>
          </p:nvSpPr>
          <p:spPr>
            <a:xfrm rot="18959146">
              <a:off x="4634812" y="2301212"/>
              <a:ext cx="1632544" cy="17019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dirty="0">
                <a:solidFill>
                  <a:prstClr val="white"/>
                </a:solidFill>
                <a:latin typeface="Calibri"/>
                <a:ea typeface="宋体" panose="02010600030101010101" pitchFamily="2" charset="-122"/>
              </a:endParaRPr>
            </a:p>
          </p:txBody>
        </p:sp>
        <p:sp>
          <p:nvSpPr>
            <p:cNvPr id="4" name="文本框 3">
              <a:extLst>
                <a:ext uri="{FF2B5EF4-FFF2-40B4-BE49-F238E27FC236}">
                  <a16:creationId xmlns:a16="http://schemas.microsoft.com/office/drawing/2014/main" id="{7EC8CA08-B833-4C81-AD31-C2039C01BA0E}"/>
                </a:ext>
              </a:extLst>
            </p:cNvPr>
            <p:cNvSpPr txBox="1"/>
            <p:nvPr/>
          </p:nvSpPr>
          <p:spPr>
            <a:xfrm>
              <a:off x="5135893" y="2756925"/>
              <a:ext cx="680556" cy="913007"/>
            </a:xfrm>
            <a:prstGeom prst="rect">
              <a:avLst/>
            </a:prstGeom>
            <a:noFill/>
          </p:spPr>
          <p:txBody>
            <a:bodyPr wrap="square" rtlCol="0">
              <a:spAutoFit/>
            </a:bodyPr>
            <a:lstStyle/>
            <a:p>
              <a:pPr defTabSz="1219012"/>
              <a:r>
                <a:rPr lang="en-US" altLang="zh-CN" sz="5333" b="1" dirty="0">
                  <a:solidFill>
                    <a:prstClr val="white"/>
                  </a:solidFill>
                  <a:latin typeface="微软雅黑" panose="020B0503020204020204" pitchFamily="34" charset="-122"/>
                  <a:ea typeface="微软雅黑" panose="020B0503020204020204" pitchFamily="34" charset="-122"/>
                </a:rPr>
                <a:t>S</a:t>
              </a:r>
              <a:endParaRPr lang="zh-CN" altLang="en-US" sz="5333" b="1" dirty="0">
                <a:solidFill>
                  <a:prstClr val="white"/>
                </a:solidFill>
                <a:latin typeface="微软雅黑" panose="020B0503020204020204" pitchFamily="34" charset="-122"/>
                <a:ea typeface="微软雅黑" panose="020B0503020204020204" pitchFamily="34" charset="-122"/>
              </a:endParaRPr>
            </a:p>
          </p:txBody>
        </p:sp>
      </p:grpSp>
      <p:grpSp>
        <p:nvGrpSpPr>
          <p:cNvPr id="3" name="组合 11">
            <a:extLst>
              <a:ext uri="{FF2B5EF4-FFF2-40B4-BE49-F238E27FC236}">
                <a16:creationId xmlns:a16="http://schemas.microsoft.com/office/drawing/2014/main" id="{798FE356-A934-443B-A7C7-FA82FEADB893}"/>
              </a:ext>
            </a:extLst>
          </p:cNvPr>
          <p:cNvGrpSpPr/>
          <p:nvPr/>
        </p:nvGrpSpPr>
        <p:grpSpPr>
          <a:xfrm>
            <a:off x="4610363" y="3598812"/>
            <a:ext cx="1632544" cy="1701937"/>
            <a:chOff x="4610363" y="3598810"/>
            <a:chExt cx="1632544" cy="1701937"/>
          </a:xfrm>
        </p:grpSpPr>
        <p:sp>
          <p:nvSpPr>
            <p:cNvPr id="9" name="下箭头 34">
              <a:extLst>
                <a:ext uri="{FF2B5EF4-FFF2-40B4-BE49-F238E27FC236}">
                  <a16:creationId xmlns:a16="http://schemas.microsoft.com/office/drawing/2014/main" id="{D729BEAA-BF0E-4ACA-B3E2-9DFA96B6A78A}"/>
                </a:ext>
              </a:extLst>
            </p:cNvPr>
            <p:cNvSpPr/>
            <p:nvPr/>
          </p:nvSpPr>
          <p:spPr>
            <a:xfrm rot="18959146">
              <a:off x="4610363" y="3598810"/>
              <a:ext cx="1632544" cy="1701937"/>
            </a:xfrm>
            <a:prstGeom prst="downArrow">
              <a:avLst/>
            </a:prstGeom>
            <a:solidFill>
              <a:schemeClr val="accent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dirty="0">
                <a:solidFill>
                  <a:prstClr val="white"/>
                </a:solidFill>
                <a:latin typeface="Calibri"/>
                <a:ea typeface="宋体" panose="02010600030101010101" pitchFamily="2" charset="-122"/>
              </a:endParaRPr>
            </a:p>
          </p:txBody>
        </p:sp>
        <p:sp>
          <p:nvSpPr>
            <p:cNvPr id="5" name="文本框 4">
              <a:extLst>
                <a:ext uri="{FF2B5EF4-FFF2-40B4-BE49-F238E27FC236}">
                  <a16:creationId xmlns:a16="http://schemas.microsoft.com/office/drawing/2014/main" id="{522F7DEE-079D-4AA8-8F41-2068D58D76E7}"/>
                </a:ext>
              </a:extLst>
            </p:cNvPr>
            <p:cNvSpPr txBox="1"/>
            <p:nvPr/>
          </p:nvSpPr>
          <p:spPr>
            <a:xfrm>
              <a:off x="5039883" y="3813042"/>
              <a:ext cx="680556" cy="666786"/>
            </a:xfrm>
            <a:prstGeom prst="rect">
              <a:avLst/>
            </a:prstGeom>
            <a:noFill/>
          </p:spPr>
          <p:txBody>
            <a:bodyPr wrap="square" rtlCol="0">
              <a:spAutoFit/>
            </a:bodyPr>
            <a:lstStyle/>
            <a:p>
              <a:pPr defTabSz="1219012"/>
              <a:r>
                <a:rPr lang="en-US" altLang="zh-CN" sz="3733" b="1" dirty="0">
                  <a:solidFill>
                    <a:prstClr val="white"/>
                  </a:solidFill>
                  <a:latin typeface="微软雅黑" panose="020B0503020204020204" pitchFamily="34" charset="-122"/>
                  <a:ea typeface="微软雅黑" panose="020B0503020204020204" pitchFamily="34" charset="-122"/>
                </a:rPr>
                <a:t>W</a:t>
              </a:r>
              <a:endParaRPr lang="zh-CN" altLang="en-US" sz="3733" b="1" dirty="0">
                <a:solidFill>
                  <a:prstClr val="white"/>
                </a:solidFill>
                <a:latin typeface="微软雅黑" panose="020B0503020204020204" pitchFamily="34" charset="-122"/>
                <a:ea typeface="微软雅黑" panose="020B0503020204020204" pitchFamily="34" charset="-122"/>
              </a:endParaRPr>
            </a:p>
          </p:txBody>
        </p:sp>
      </p:grpSp>
      <p:grpSp>
        <p:nvGrpSpPr>
          <p:cNvPr id="12" name="组合 1">
            <a:extLst>
              <a:ext uri="{FF2B5EF4-FFF2-40B4-BE49-F238E27FC236}">
                <a16:creationId xmlns:a16="http://schemas.microsoft.com/office/drawing/2014/main" id="{CD773064-42C6-4479-8A40-A4B6F7D9F262}"/>
              </a:ext>
            </a:extLst>
          </p:cNvPr>
          <p:cNvGrpSpPr/>
          <p:nvPr/>
        </p:nvGrpSpPr>
        <p:grpSpPr>
          <a:xfrm>
            <a:off x="5942411" y="2309795"/>
            <a:ext cx="1632543" cy="1701936"/>
            <a:chOff x="5942410" y="2309795"/>
            <a:chExt cx="1632543" cy="1701936"/>
          </a:xfrm>
        </p:grpSpPr>
        <p:sp>
          <p:nvSpPr>
            <p:cNvPr id="11" name="下箭头 36">
              <a:extLst>
                <a:ext uri="{FF2B5EF4-FFF2-40B4-BE49-F238E27FC236}">
                  <a16:creationId xmlns:a16="http://schemas.microsoft.com/office/drawing/2014/main" id="{477A15C6-E56B-4BF5-A95D-698CF18A0F36}"/>
                </a:ext>
              </a:extLst>
            </p:cNvPr>
            <p:cNvSpPr/>
            <p:nvPr/>
          </p:nvSpPr>
          <p:spPr>
            <a:xfrm rot="18959146">
              <a:off x="5942410" y="2309795"/>
              <a:ext cx="1632543" cy="1701936"/>
            </a:xfrm>
            <a:prstGeom prst="downArrow">
              <a:avLst/>
            </a:prstGeom>
            <a:solidFill>
              <a:schemeClr val="accent2"/>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dirty="0">
                <a:solidFill>
                  <a:prstClr val="white"/>
                </a:solidFill>
                <a:latin typeface="Calibri"/>
                <a:ea typeface="宋体" panose="02010600030101010101" pitchFamily="2" charset="-122"/>
              </a:endParaRPr>
            </a:p>
          </p:txBody>
        </p:sp>
        <p:sp>
          <p:nvSpPr>
            <p:cNvPr id="6" name="文本框 5">
              <a:extLst>
                <a:ext uri="{FF2B5EF4-FFF2-40B4-BE49-F238E27FC236}">
                  <a16:creationId xmlns:a16="http://schemas.microsoft.com/office/drawing/2014/main" id="{AC8BE8BE-0CD2-4E57-AB42-68639D42A6C4}"/>
                </a:ext>
              </a:extLst>
            </p:cNvPr>
            <p:cNvSpPr txBox="1"/>
            <p:nvPr/>
          </p:nvSpPr>
          <p:spPr>
            <a:xfrm>
              <a:off x="6094609" y="2887284"/>
              <a:ext cx="680556" cy="748988"/>
            </a:xfrm>
            <a:prstGeom prst="rect">
              <a:avLst/>
            </a:prstGeom>
            <a:noFill/>
          </p:spPr>
          <p:txBody>
            <a:bodyPr wrap="square" rtlCol="0">
              <a:spAutoFit/>
            </a:bodyPr>
            <a:lstStyle/>
            <a:p>
              <a:pPr defTabSz="1219012"/>
              <a:r>
                <a:rPr lang="en-US" altLang="zh-CN" sz="4267" b="1" dirty="0">
                  <a:solidFill>
                    <a:prstClr val="white"/>
                  </a:solidFill>
                  <a:latin typeface="微软雅黑" panose="020B0503020204020204" pitchFamily="34" charset="-122"/>
                  <a:ea typeface="微软雅黑" panose="020B0503020204020204" pitchFamily="34" charset="-122"/>
                </a:rPr>
                <a:t>O</a:t>
              </a:r>
              <a:endParaRPr lang="zh-CN" altLang="en-US" sz="4267" b="1" dirty="0">
                <a:solidFill>
                  <a:prstClr val="white"/>
                </a:solidFill>
                <a:latin typeface="微软雅黑" panose="020B0503020204020204" pitchFamily="34" charset="-122"/>
                <a:ea typeface="微软雅黑" panose="020B0503020204020204" pitchFamily="34" charset="-122"/>
              </a:endParaRPr>
            </a:p>
          </p:txBody>
        </p:sp>
      </p:grpSp>
      <p:grpSp>
        <p:nvGrpSpPr>
          <p:cNvPr id="13" name="组合 13">
            <a:extLst>
              <a:ext uri="{FF2B5EF4-FFF2-40B4-BE49-F238E27FC236}">
                <a16:creationId xmlns:a16="http://schemas.microsoft.com/office/drawing/2014/main" id="{D6622648-4919-45E7-B1F0-28D1F9A6EF6C}"/>
              </a:ext>
            </a:extLst>
          </p:cNvPr>
          <p:cNvGrpSpPr/>
          <p:nvPr/>
        </p:nvGrpSpPr>
        <p:grpSpPr>
          <a:xfrm>
            <a:off x="5911601" y="3607428"/>
            <a:ext cx="1632544" cy="1701937"/>
            <a:chOff x="5911601" y="3607426"/>
            <a:chExt cx="1632544" cy="1701937"/>
          </a:xfrm>
        </p:grpSpPr>
        <p:sp>
          <p:nvSpPr>
            <p:cNvPr id="10" name="下箭头 35">
              <a:extLst>
                <a:ext uri="{FF2B5EF4-FFF2-40B4-BE49-F238E27FC236}">
                  <a16:creationId xmlns:a16="http://schemas.microsoft.com/office/drawing/2014/main" id="{916D5101-9305-487D-8EBB-18D2EDB5ACE9}"/>
                </a:ext>
              </a:extLst>
            </p:cNvPr>
            <p:cNvSpPr/>
            <p:nvPr/>
          </p:nvSpPr>
          <p:spPr>
            <a:xfrm rot="18959146">
              <a:off x="5911601" y="3607426"/>
              <a:ext cx="1632544" cy="1701937"/>
            </a:xfrm>
            <a:prstGeom prst="downArrow">
              <a:avLst/>
            </a:prstGeom>
            <a:solidFill>
              <a:schemeClr val="accent3"/>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dirty="0">
                <a:solidFill>
                  <a:prstClr val="white"/>
                </a:solidFill>
                <a:latin typeface="Calibri"/>
                <a:ea typeface="宋体" panose="02010600030101010101" pitchFamily="2" charset="-122"/>
              </a:endParaRPr>
            </a:p>
          </p:txBody>
        </p:sp>
        <p:sp>
          <p:nvSpPr>
            <p:cNvPr id="7" name="文本框 6">
              <a:extLst>
                <a:ext uri="{FF2B5EF4-FFF2-40B4-BE49-F238E27FC236}">
                  <a16:creationId xmlns:a16="http://schemas.microsoft.com/office/drawing/2014/main" id="{F9679535-AF74-4AD5-9AE6-F23E0E02E74A}"/>
                </a:ext>
              </a:extLst>
            </p:cNvPr>
            <p:cNvSpPr txBox="1"/>
            <p:nvPr/>
          </p:nvSpPr>
          <p:spPr>
            <a:xfrm>
              <a:off x="6124856" y="3835023"/>
              <a:ext cx="680556" cy="748988"/>
            </a:xfrm>
            <a:prstGeom prst="rect">
              <a:avLst/>
            </a:prstGeom>
            <a:noFill/>
          </p:spPr>
          <p:txBody>
            <a:bodyPr wrap="square" rtlCol="0">
              <a:spAutoFit/>
            </a:bodyPr>
            <a:lstStyle/>
            <a:p>
              <a:pPr defTabSz="1219012"/>
              <a:r>
                <a:rPr lang="en-US" altLang="zh-CN" sz="4267" b="1" dirty="0">
                  <a:solidFill>
                    <a:prstClr val="white"/>
                  </a:solidFill>
                  <a:latin typeface="微软雅黑" panose="020B0503020204020204" pitchFamily="34" charset="-122"/>
                  <a:ea typeface="微软雅黑" panose="020B0503020204020204" pitchFamily="34" charset="-122"/>
                </a:rPr>
                <a:t>T</a:t>
              </a:r>
              <a:endParaRPr lang="zh-CN" altLang="en-US" sz="4267" b="1" dirty="0">
                <a:solidFill>
                  <a:prstClr val="white"/>
                </a:solidFill>
                <a:latin typeface="微软雅黑" panose="020B0503020204020204" pitchFamily="34" charset="-122"/>
                <a:ea typeface="微软雅黑" panose="020B0503020204020204" pitchFamily="34" charset="-122"/>
              </a:endParaRPr>
            </a:p>
          </p:txBody>
        </p:sp>
      </p:grpSp>
      <p:grpSp>
        <p:nvGrpSpPr>
          <p:cNvPr id="14" name="组合 12">
            <a:extLst>
              <a:ext uri="{FF2B5EF4-FFF2-40B4-BE49-F238E27FC236}">
                <a16:creationId xmlns:a16="http://schemas.microsoft.com/office/drawing/2014/main" id="{066B14F2-B4D1-4730-AF0F-26C3512E1BF3}"/>
              </a:ext>
            </a:extLst>
          </p:cNvPr>
          <p:cNvGrpSpPr/>
          <p:nvPr/>
        </p:nvGrpSpPr>
        <p:grpSpPr>
          <a:xfrm>
            <a:off x="1157446" y="2550043"/>
            <a:ext cx="2651257" cy="805795"/>
            <a:chOff x="1119225" y="2267347"/>
            <a:chExt cx="2671681" cy="812002"/>
          </a:xfrm>
        </p:grpSpPr>
        <p:sp>
          <p:nvSpPr>
            <p:cNvPr id="59" name="文本框 17">
              <a:extLst>
                <a:ext uri="{FF2B5EF4-FFF2-40B4-BE49-F238E27FC236}">
                  <a16:creationId xmlns:a16="http://schemas.microsoft.com/office/drawing/2014/main" id="{D5707556-12D0-43FE-A1A1-42B65C8CEDE8}"/>
                </a:ext>
              </a:extLst>
            </p:cNvPr>
            <p:cNvSpPr txBox="1">
              <a:spLocks noChangeArrowheads="1"/>
            </p:cNvSpPr>
            <p:nvPr/>
          </p:nvSpPr>
          <p:spPr bwMode="auto">
            <a:xfrm>
              <a:off x="1164230" y="2267347"/>
              <a:ext cx="2588282" cy="32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60" name="文本框 18">
              <a:extLst>
                <a:ext uri="{FF2B5EF4-FFF2-40B4-BE49-F238E27FC236}">
                  <a16:creationId xmlns:a16="http://schemas.microsoft.com/office/drawing/2014/main" id="{A323BC69-888C-4221-B744-31D593D392AD}"/>
                </a:ext>
              </a:extLst>
            </p:cNvPr>
            <p:cNvSpPr txBox="1">
              <a:spLocks noChangeArrowheads="1"/>
            </p:cNvSpPr>
            <p:nvPr/>
          </p:nvSpPr>
          <p:spPr bwMode="auto">
            <a:xfrm>
              <a:off x="1119225" y="2614128"/>
              <a:ext cx="2671681" cy="46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grpSp>
        <p:nvGrpSpPr>
          <p:cNvPr id="15" name="组合 61">
            <a:extLst>
              <a:ext uri="{FF2B5EF4-FFF2-40B4-BE49-F238E27FC236}">
                <a16:creationId xmlns:a16="http://schemas.microsoft.com/office/drawing/2014/main" id="{9CF1328F-4D7E-4EBA-ADBE-779078B60DFE}"/>
              </a:ext>
            </a:extLst>
          </p:cNvPr>
          <p:cNvGrpSpPr/>
          <p:nvPr/>
        </p:nvGrpSpPr>
        <p:grpSpPr>
          <a:xfrm>
            <a:off x="1157446" y="4319764"/>
            <a:ext cx="2651257" cy="824844"/>
            <a:chOff x="1836602" y="4050703"/>
            <a:chExt cx="2671681" cy="831198"/>
          </a:xfrm>
        </p:grpSpPr>
        <p:sp>
          <p:nvSpPr>
            <p:cNvPr id="108" name="文本框 17">
              <a:extLst>
                <a:ext uri="{FF2B5EF4-FFF2-40B4-BE49-F238E27FC236}">
                  <a16:creationId xmlns:a16="http://schemas.microsoft.com/office/drawing/2014/main" id="{09DEA9AA-972F-417D-B866-15954F32551E}"/>
                </a:ext>
              </a:extLst>
            </p:cNvPr>
            <p:cNvSpPr txBox="1">
              <a:spLocks noChangeArrowheads="1"/>
            </p:cNvSpPr>
            <p:nvPr/>
          </p:nvSpPr>
          <p:spPr bwMode="auto">
            <a:xfrm>
              <a:off x="1881607" y="4050703"/>
              <a:ext cx="2588282" cy="32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109" name="文本框 18">
              <a:extLst>
                <a:ext uri="{FF2B5EF4-FFF2-40B4-BE49-F238E27FC236}">
                  <a16:creationId xmlns:a16="http://schemas.microsoft.com/office/drawing/2014/main" id="{C8FB5363-9D64-4A1B-B74E-C3685683F4DD}"/>
                </a:ext>
              </a:extLst>
            </p:cNvPr>
            <p:cNvSpPr txBox="1">
              <a:spLocks noChangeArrowheads="1"/>
            </p:cNvSpPr>
            <p:nvPr/>
          </p:nvSpPr>
          <p:spPr bwMode="auto">
            <a:xfrm>
              <a:off x="1836602" y="4416680"/>
              <a:ext cx="2671681" cy="46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grpSp>
        <p:nvGrpSpPr>
          <p:cNvPr id="16" name="组合 110">
            <a:extLst>
              <a:ext uri="{FF2B5EF4-FFF2-40B4-BE49-F238E27FC236}">
                <a16:creationId xmlns:a16="http://schemas.microsoft.com/office/drawing/2014/main" id="{C2880EE7-6E90-4FAB-A901-EA782DF8A250}"/>
              </a:ext>
            </a:extLst>
          </p:cNvPr>
          <p:cNvGrpSpPr/>
          <p:nvPr/>
        </p:nvGrpSpPr>
        <p:grpSpPr>
          <a:xfrm>
            <a:off x="8360330" y="2549858"/>
            <a:ext cx="2651257" cy="824845"/>
            <a:chOff x="8588761" y="2267160"/>
            <a:chExt cx="2671681" cy="831198"/>
          </a:xfrm>
        </p:grpSpPr>
        <p:sp>
          <p:nvSpPr>
            <p:cNvPr id="157" name="文本框 17">
              <a:extLst>
                <a:ext uri="{FF2B5EF4-FFF2-40B4-BE49-F238E27FC236}">
                  <a16:creationId xmlns:a16="http://schemas.microsoft.com/office/drawing/2014/main" id="{9316C23E-AFA6-44D0-866A-D678FC5A2050}"/>
                </a:ext>
              </a:extLst>
            </p:cNvPr>
            <p:cNvSpPr txBox="1">
              <a:spLocks noChangeArrowheads="1"/>
            </p:cNvSpPr>
            <p:nvPr/>
          </p:nvSpPr>
          <p:spPr bwMode="auto">
            <a:xfrm>
              <a:off x="8604043" y="2267160"/>
              <a:ext cx="2588282" cy="32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158" name="文本框 18">
              <a:extLst>
                <a:ext uri="{FF2B5EF4-FFF2-40B4-BE49-F238E27FC236}">
                  <a16:creationId xmlns:a16="http://schemas.microsoft.com/office/drawing/2014/main" id="{E7B099A1-0FF3-408C-BBC0-4759EF5FFF3F}"/>
                </a:ext>
              </a:extLst>
            </p:cNvPr>
            <p:cNvSpPr txBox="1">
              <a:spLocks noChangeArrowheads="1"/>
            </p:cNvSpPr>
            <p:nvPr/>
          </p:nvSpPr>
          <p:spPr bwMode="auto">
            <a:xfrm>
              <a:off x="8588761" y="2633137"/>
              <a:ext cx="2671681" cy="46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grpSp>
        <p:nvGrpSpPr>
          <p:cNvPr id="17" name="组合 159">
            <a:extLst>
              <a:ext uri="{FF2B5EF4-FFF2-40B4-BE49-F238E27FC236}">
                <a16:creationId xmlns:a16="http://schemas.microsoft.com/office/drawing/2014/main" id="{FA441CED-3EDF-44E5-86DA-7BC70C504BA3}"/>
              </a:ext>
            </a:extLst>
          </p:cNvPr>
          <p:cNvGrpSpPr/>
          <p:nvPr/>
        </p:nvGrpSpPr>
        <p:grpSpPr>
          <a:xfrm>
            <a:off x="8360330" y="4318004"/>
            <a:ext cx="2651257" cy="805795"/>
            <a:chOff x="7948332" y="4048928"/>
            <a:chExt cx="2671681" cy="812002"/>
          </a:xfrm>
        </p:grpSpPr>
        <p:sp>
          <p:nvSpPr>
            <p:cNvPr id="206" name="文本框 17">
              <a:extLst>
                <a:ext uri="{FF2B5EF4-FFF2-40B4-BE49-F238E27FC236}">
                  <a16:creationId xmlns:a16="http://schemas.microsoft.com/office/drawing/2014/main" id="{913CDB81-9A40-4538-8407-AF1EE09EBA9E}"/>
                </a:ext>
              </a:extLst>
            </p:cNvPr>
            <p:cNvSpPr txBox="1">
              <a:spLocks noChangeArrowheads="1"/>
            </p:cNvSpPr>
            <p:nvPr/>
          </p:nvSpPr>
          <p:spPr bwMode="auto">
            <a:xfrm>
              <a:off x="7948753" y="4048928"/>
              <a:ext cx="2588282" cy="32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207" name="文本框 18">
              <a:extLst>
                <a:ext uri="{FF2B5EF4-FFF2-40B4-BE49-F238E27FC236}">
                  <a16:creationId xmlns:a16="http://schemas.microsoft.com/office/drawing/2014/main" id="{0FF71CB4-2832-4650-8773-22E25C0128ED}"/>
                </a:ext>
              </a:extLst>
            </p:cNvPr>
            <p:cNvSpPr txBox="1">
              <a:spLocks noChangeArrowheads="1"/>
            </p:cNvSpPr>
            <p:nvPr/>
          </p:nvSpPr>
          <p:spPr bwMode="auto">
            <a:xfrm>
              <a:off x="7948332" y="4395709"/>
              <a:ext cx="2671681" cy="46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grpSp>
        <p:nvGrpSpPr>
          <p:cNvPr id="26" name="组合 25">
            <a:extLst>
              <a:ext uri="{FF2B5EF4-FFF2-40B4-BE49-F238E27FC236}">
                <a16:creationId xmlns:a16="http://schemas.microsoft.com/office/drawing/2014/main" id="{25BB3CFA-47F1-4872-87DA-E2F95276D3B7}"/>
              </a:ext>
            </a:extLst>
          </p:cNvPr>
          <p:cNvGrpSpPr/>
          <p:nvPr>
            <p:custDataLst>
              <p:tags r:id="rId1"/>
            </p:custDataLst>
          </p:nvPr>
        </p:nvGrpSpPr>
        <p:grpSpPr>
          <a:xfrm>
            <a:off x="8036652" y="253088"/>
            <a:ext cx="3776519" cy="594200"/>
            <a:chOff x="3159125" y="2914650"/>
            <a:chExt cx="5867400" cy="1031876"/>
          </a:xfrm>
        </p:grpSpPr>
        <p:sp>
          <p:nvSpPr>
            <p:cNvPr id="27" name="Freeform 5">
              <a:extLst>
                <a:ext uri="{FF2B5EF4-FFF2-40B4-BE49-F238E27FC236}">
                  <a16:creationId xmlns:a16="http://schemas.microsoft.com/office/drawing/2014/main" id="{7ED180D3-7CC1-4FE0-BB1A-46F0FE00AC8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 name="Freeform 6">
              <a:extLst>
                <a:ext uri="{FF2B5EF4-FFF2-40B4-BE49-F238E27FC236}">
                  <a16:creationId xmlns:a16="http://schemas.microsoft.com/office/drawing/2014/main" id="{FB9F4DAC-FB2C-47A8-9A2E-B4B12DBE49E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 name="Freeform 7">
              <a:extLst>
                <a:ext uri="{FF2B5EF4-FFF2-40B4-BE49-F238E27FC236}">
                  <a16:creationId xmlns:a16="http://schemas.microsoft.com/office/drawing/2014/main" id="{81486FDB-4D77-4ADA-95B4-6661F1D45E3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8">
              <a:extLst>
                <a:ext uri="{FF2B5EF4-FFF2-40B4-BE49-F238E27FC236}">
                  <a16:creationId xmlns:a16="http://schemas.microsoft.com/office/drawing/2014/main" id="{830616E3-37F5-4CDE-8686-FC31C3E465D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9">
              <a:extLst>
                <a:ext uri="{FF2B5EF4-FFF2-40B4-BE49-F238E27FC236}">
                  <a16:creationId xmlns:a16="http://schemas.microsoft.com/office/drawing/2014/main" id="{38DDD1E8-3AA9-4905-A74A-E4F45D7F67D6}"/>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10">
              <a:extLst>
                <a:ext uri="{FF2B5EF4-FFF2-40B4-BE49-F238E27FC236}">
                  <a16:creationId xmlns:a16="http://schemas.microsoft.com/office/drawing/2014/main" id="{E48971A2-079C-461C-BFB4-D15552453FF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11">
              <a:extLst>
                <a:ext uri="{FF2B5EF4-FFF2-40B4-BE49-F238E27FC236}">
                  <a16:creationId xmlns:a16="http://schemas.microsoft.com/office/drawing/2014/main" id="{B98F1B55-A589-41F4-B7CA-4323F85E853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2">
              <a:extLst>
                <a:ext uri="{FF2B5EF4-FFF2-40B4-BE49-F238E27FC236}">
                  <a16:creationId xmlns:a16="http://schemas.microsoft.com/office/drawing/2014/main" id="{9380FFF9-DB89-46AF-A68B-C5BB64400D5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3">
              <a:extLst>
                <a:ext uri="{FF2B5EF4-FFF2-40B4-BE49-F238E27FC236}">
                  <a16:creationId xmlns:a16="http://schemas.microsoft.com/office/drawing/2014/main" id="{2175ED98-6830-40C0-91A3-EB4E06353B98}"/>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4">
              <a:extLst>
                <a:ext uri="{FF2B5EF4-FFF2-40B4-BE49-F238E27FC236}">
                  <a16:creationId xmlns:a16="http://schemas.microsoft.com/office/drawing/2014/main" id="{EDC57B22-E1E3-4040-AAB2-D1A4B342B78C}"/>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5">
              <a:extLst>
                <a:ext uri="{FF2B5EF4-FFF2-40B4-BE49-F238E27FC236}">
                  <a16:creationId xmlns:a16="http://schemas.microsoft.com/office/drawing/2014/main" id="{240B3625-1A08-4A59-8721-7E321C51A1B9}"/>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6">
              <a:extLst>
                <a:ext uri="{FF2B5EF4-FFF2-40B4-BE49-F238E27FC236}">
                  <a16:creationId xmlns:a16="http://schemas.microsoft.com/office/drawing/2014/main" id="{9B20D12C-D25D-4628-8A4A-E12F6DBE8C25}"/>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7">
              <a:extLst>
                <a:ext uri="{FF2B5EF4-FFF2-40B4-BE49-F238E27FC236}">
                  <a16:creationId xmlns:a16="http://schemas.microsoft.com/office/drawing/2014/main" id="{AE6BF8D0-A75B-452B-81FC-D4A9CE76DA2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8">
              <a:extLst>
                <a:ext uri="{FF2B5EF4-FFF2-40B4-BE49-F238E27FC236}">
                  <a16:creationId xmlns:a16="http://schemas.microsoft.com/office/drawing/2014/main" id="{97204396-D225-4AAC-8D0E-F47524D223F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9">
              <a:extLst>
                <a:ext uri="{FF2B5EF4-FFF2-40B4-BE49-F238E27FC236}">
                  <a16:creationId xmlns:a16="http://schemas.microsoft.com/office/drawing/2014/main" id="{D1B53234-5A9E-4867-83F1-6C2C02AFD7B2}"/>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346331545"/>
      </p:ext>
    </p:extLst>
  </p:cSld>
  <p:clrMapOvr>
    <a:masterClrMapping/>
  </p:clrMapOvr>
  <mc:AlternateContent xmlns:mc="http://schemas.openxmlformats.org/markup-compatibility/2006" xmlns:p14="http://schemas.microsoft.com/office/powerpoint/2010/main">
    <mc:Choice Requires="p14">
      <p:transition spd="slow" advClick="0" advTm="2300">
        <p14:conveyor dir="l"/>
      </p:transition>
    </mc:Choice>
    <mc:Fallback xmlns="">
      <p:transition spd="slow" advClick="0"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37"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750"/>
                                        <p:tgtEl>
                                          <p:spTgt spid="14"/>
                                        </p:tgtEl>
                                      </p:cBhvr>
                                    </p:animEffect>
                                    <p:anim calcmode="lin" valueType="num">
                                      <p:cBhvr>
                                        <p:cTn id="25" dur="750" fill="hold"/>
                                        <p:tgtEl>
                                          <p:spTgt spid="14"/>
                                        </p:tgtEl>
                                        <p:attrNameLst>
                                          <p:attrName>ppt_x</p:attrName>
                                        </p:attrNameLst>
                                      </p:cBhvr>
                                      <p:tavLst>
                                        <p:tav tm="0">
                                          <p:val>
                                            <p:strVal val="#ppt_x"/>
                                          </p:val>
                                        </p:tav>
                                        <p:tav tm="100000">
                                          <p:val>
                                            <p:strVal val="#ppt_x"/>
                                          </p:val>
                                        </p:tav>
                                      </p:tavLst>
                                    </p:anim>
                                    <p:anim calcmode="lin" valueType="num">
                                      <p:cBhvr>
                                        <p:cTn id="26" dur="675" decel="100000" fill="hold"/>
                                        <p:tgtEl>
                                          <p:spTgt spid="14"/>
                                        </p:tgtEl>
                                        <p:attrNameLst>
                                          <p:attrName>ppt_y</p:attrName>
                                        </p:attrNameLst>
                                      </p:cBhvr>
                                      <p:tavLst>
                                        <p:tav tm="0">
                                          <p:val>
                                            <p:strVal val="#ppt_y+1"/>
                                          </p:val>
                                        </p:tav>
                                        <p:tav tm="100000">
                                          <p:val>
                                            <p:strVal val="#ppt_y-.03"/>
                                          </p:val>
                                        </p:tav>
                                      </p:tavLst>
                                    </p:anim>
                                    <p:anim calcmode="lin" valueType="num">
                                      <p:cBhvr>
                                        <p:cTn id="27"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675" decel="100000" fill="hold"/>
                                        <p:tgtEl>
                                          <p:spTgt spid="16"/>
                                        </p:tgtEl>
                                        <p:attrNameLst>
                                          <p:attrName>ppt_y</p:attrName>
                                        </p:attrNameLst>
                                      </p:cBhvr>
                                      <p:tavLst>
                                        <p:tav tm="0">
                                          <p:val>
                                            <p:strVal val="#ppt_y+1"/>
                                          </p:val>
                                        </p:tav>
                                        <p:tav tm="100000">
                                          <p:val>
                                            <p:strVal val="#ppt_y-.03"/>
                                          </p:val>
                                        </p:tav>
                                      </p:tavLst>
                                    </p:anim>
                                    <p:anim calcmode="lin" valueType="num">
                                      <p:cBhvr>
                                        <p:cTn id="33"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750"/>
                                        <p:tgtEl>
                                          <p:spTgt spid="17"/>
                                        </p:tgtEl>
                                      </p:cBhvr>
                                    </p:animEffect>
                                    <p:anim calcmode="lin" valueType="num">
                                      <p:cBhvr>
                                        <p:cTn id="37" dur="750" fill="hold"/>
                                        <p:tgtEl>
                                          <p:spTgt spid="17"/>
                                        </p:tgtEl>
                                        <p:attrNameLst>
                                          <p:attrName>ppt_x</p:attrName>
                                        </p:attrNameLst>
                                      </p:cBhvr>
                                      <p:tavLst>
                                        <p:tav tm="0">
                                          <p:val>
                                            <p:strVal val="#ppt_x"/>
                                          </p:val>
                                        </p:tav>
                                        <p:tav tm="100000">
                                          <p:val>
                                            <p:strVal val="#ppt_x"/>
                                          </p:val>
                                        </p:tav>
                                      </p:tavLst>
                                    </p:anim>
                                    <p:anim calcmode="lin" valueType="num">
                                      <p:cBhvr>
                                        <p:cTn id="38" dur="675" decel="100000" fill="hold"/>
                                        <p:tgtEl>
                                          <p:spTgt spid="17"/>
                                        </p:tgtEl>
                                        <p:attrNameLst>
                                          <p:attrName>ppt_y</p:attrName>
                                        </p:attrNameLst>
                                      </p:cBhvr>
                                      <p:tavLst>
                                        <p:tav tm="0">
                                          <p:val>
                                            <p:strVal val="#ppt_y+1"/>
                                          </p:val>
                                        </p:tav>
                                        <p:tav tm="100000">
                                          <p:val>
                                            <p:strVal val="#ppt_y-.03"/>
                                          </p:val>
                                        </p:tav>
                                      </p:tavLst>
                                    </p:anim>
                                    <p:anim calcmode="lin" valueType="num">
                                      <p:cBhvr>
                                        <p:cTn id="39"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750"/>
                                        <p:tgtEl>
                                          <p:spTgt spid="15"/>
                                        </p:tgtEl>
                                      </p:cBhvr>
                                    </p:animEffect>
                                    <p:anim calcmode="lin" valueType="num">
                                      <p:cBhvr>
                                        <p:cTn id="43" dur="750" fill="hold"/>
                                        <p:tgtEl>
                                          <p:spTgt spid="15"/>
                                        </p:tgtEl>
                                        <p:attrNameLst>
                                          <p:attrName>ppt_x</p:attrName>
                                        </p:attrNameLst>
                                      </p:cBhvr>
                                      <p:tavLst>
                                        <p:tav tm="0">
                                          <p:val>
                                            <p:strVal val="#ppt_x"/>
                                          </p:val>
                                        </p:tav>
                                        <p:tav tm="100000">
                                          <p:val>
                                            <p:strVal val="#ppt_x"/>
                                          </p:val>
                                        </p:tav>
                                      </p:tavLst>
                                    </p:anim>
                                    <p:anim calcmode="lin" valueType="num">
                                      <p:cBhvr>
                                        <p:cTn id="44" dur="675" decel="100000" fill="hold"/>
                                        <p:tgtEl>
                                          <p:spTgt spid="15"/>
                                        </p:tgtEl>
                                        <p:attrNameLst>
                                          <p:attrName>ppt_y</p:attrName>
                                        </p:attrNameLst>
                                      </p:cBhvr>
                                      <p:tavLst>
                                        <p:tav tm="0">
                                          <p:val>
                                            <p:strVal val="#ppt_y+1"/>
                                          </p:val>
                                        </p:tav>
                                        <p:tav tm="100000">
                                          <p:val>
                                            <p:strVal val="#ppt_y-.03"/>
                                          </p:val>
                                        </p:tav>
                                      </p:tavLst>
                                    </p:anim>
                                    <p:anim calcmode="lin" valueType="num">
                                      <p:cBhvr>
                                        <p:cTn id="45"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0">
            <a:extLst>
              <a:ext uri="{FF2B5EF4-FFF2-40B4-BE49-F238E27FC236}">
                <a16:creationId xmlns:a16="http://schemas.microsoft.com/office/drawing/2014/main" id="{4746A46B-CCF0-476B-BB53-6EF1370763D9}"/>
              </a:ext>
            </a:extLst>
          </p:cNvPr>
          <p:cNvGrpSpPr/>
          <p:nvPr/>
        </p:nvGrpSpPr>
        <p:grpSpPr>
          <a:xfrm>
            <a:off x="5758061" y="2652021"/>
            <a:ext cx="639648" cy="762080"/>
            <a:chOff x="5758061" y="2652021"/>
            <a:chExt cx="639648" cy="762080"/>
          </a:xfrm>
        </p:grpSpPr>
        <p:sp>
          <p:nvSpPr>
            <p:cNvPr id="4" name="Freeform 9">
              <a:extLst>
                <a:ext uri="{FF2B5EF4-FFF2-40B4-BE49-F238E27FC236}">
                  <a16:creationId xmlns:a16="http://schemas.microsoft.com/office/drawing/2014/main" id="{F956003C-1B1B-445A-8881-70AA97FCDCEF}"/>
                </a:ext>
              </a:extLst>
            </p:cNvPr>
            <p:cNvSpPr>
              <a:spLocks noChangeArrowheads="1"/>
            </p:cNvSpPr>
            <p:nvPr/>
          </p:nvSpPr>
          <p:spPr bwMode="auto">
            <a:xfrm rot="10213821">
              <a:off x="5758061" y="2652021"/>
              <a:ext cx="639648" cy="762080"/>
            </a:xfrm>
            <a:custGeom>
              <a:avLst/>
              <a:gdLst>
                <a:gd name="T0" fmla="*/ 630484596 w 596"/>
                <a:gd name="T1" fmla="*/ 214532623 h 709"/>
                <a:gd name="T2" fmla="*/ 1108462819 w 596"/>
                <a:gd name="T3" fmla="*/ 764853716 h 709"/>
                <a:gd name="T4" fmla="*/ 554231409 w 596"/>
                <a:gd name="T5" fmla="*/ 1322637716 h 709"/>
                <a:gd name="T6" fmla="*/ 0 w 596"/>
                <a:gd name="T7" fmla="*/ 764853716 h 709"/>
                <a:gd name="T8" fmla="*/ 474257890 w 596"/>
                <a:gd name="T9" fmla="*/ 214532623 h 709"/>
                <a:gd name="T10" fmla="*/ 550511077 w 596"/>
                <a:gd name="T11" fmla="*/ 0 h 709"/>
                <a:gd name="T12" fmla="*/ 630484596 w 596"/>
                <a:gd name="T13" fmla="*/ 214532623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5" name="Group 31">
              <a:extLst>
                <a:ext uri="{FF2B5EF4-FFF2-40B4-BE49-F238E27FC236}">
                  <a16:creationId xmlns:a16="http://schemas.microsoft.com/office/drawing/2014/main" id="{03A03FF4-DE0D-4290-9A0A-2932BEB732ED}"/>
                </a:ext>
              </a:extLst>
            </p:cNvPr>
            <p:cNvGrpSpPr>
              <a:grpSpLocks/>
            </p:cNvGrpSpPr>
            <p:nvPr/>
          </p:nvGrpSpPr>
          <p:grpSpPr bwMode="auto">
            <a:xfrm>
              <a:off x="5913739" y="2798085"/>
              <a:ext cx="321883" cy="311244"/>
              <a:chOff x="0" y="0"/>
              <a:chExt cx="439257" cy="424283"/>
            </a:xfrm>
            <a:solidFill>
              <a:schemeClr val="bg1"/>
            </a:solidFill>
          </p:grpSpPr>
          <p:sp>
            <p:nvSpPr>
              <p:cNvPr id="125" name="Rectangle 18">
                <a:extLst>
                  <a:ext uri="{FF2B5EF4-FFF2-40B4-BE49-F238E27FC236}">
                    <a16:creationId xmlns:a16="http://schemas.microsoft.com/office/drawing/2014/main" id="{DCF52B4B-9B58-4FD5-934A-DE790C0ED88D}"/>
                  </a:ext>
                </a:extLst>
              </p:cNvPr>
              <p:cNvSpPr>
                <a:spLocks noChangeArrowheads="1"/>
              </p:cNvSpPr>
              <p:nvPr/>
            </p:nvSpPr>
            <p:spPr bwMode="auto">
              <a:xfrm>
                <a:off x="157234" y="169713"/>
                <a:ext cx="47421"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6" name="Rectangle 19">
                <a:extLst>
                  <a:ext uri="{FF2B5EF4-FFF2-40B4-BE49-F238E27FC236}">
                    <a16:creationId xmlns:a16="http://schemas.microsoft.com/office/drawing/2014/main" id="{70FFC35A-38BE-4A10-8714-D8DB838C0A41}"/>
                  </a:ext>
                </a:extLst>
              </p:cNvPr>
              <p:cNvSpPr>
                <a:spLocks noChangeArrowheads="1"/>
              </p:cNvSpPr>
              <p:nvPr/>
            </p:nvSpPr>
            <p:spPr bwMode="auto">
              <a:xfrm>
                <a:off x="232107" y="169713"/>
                <a:ext cx="49916"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7" name="Rectangle 20">
                <a:extLst>
                  <a:ext uri="{FF2B5EF4-FFF2-40B4-BE49-F238E27FC236}">
                    <a16:creationId xmlns:a16="http://schemas.microsoft.com/office/drawing/2014/main" id="{874FEF90-EDFD-4D93-8449-3C084A08BE8F}"/>
                  </a:ext>
                </a:extLst>
              </p:cNvPr>
              <p:cNvSpPr>
                <a:spLocks noChangeArrowheads="1"/>
              </p:cNvSpPr>
              <p:nvPr/>
            </p:nvSpPr>
            <p:spPr bwMode="auto">
              <a:xfrm>
                <a:off x="309477" y="169713"/>
                <a:ext cx="49916"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8" name="Rectangle 21">
                <a:extLst>
                  <a:ext uri="{FF2B5EF4-FFF2-40B4-BE49-F238E27FC236}">
                    <a16:creationId xmlns:a16="http://schemas.microsoft.com/office/drawing/2014/main" id="{30507988-617F-4279-9B41-BA6C13C9D4E8}"/>
                  </a:ext>
                </a:extLst>
              </p:cNvPr>
              <p:cNvSpPr>
                <a:spLocks noChangeArrowheads="1"/>
              </p:cNvSpPr>
              <p:nvPr/>
            </p:nvSpPr>
            <p:spPr bwMode="auto">
              <a:xfrm>
                <a:off x="157234" y="237099"/>
                <a:ext cx="47421" cy="47421"/>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9" name="Rectangle 22">
                <a:extLst>
                  <a:ext uri="{FF2B5EF4-FFF2-40B4-BE49-F238E27FC236}">
                    <a16:creationId xmlns:a16="http://schemas.microsoft.com/office/drawing/2014/main" id="{F6A9587E-2CC5-43D7-94AB-E6CA2C97D519}"/>
                  </a:ext>
                </a:extLst>
              </p:cNvPr>
              <p:cNvSpPr>
                <a:spLocks noChangeArrowheads="1"/>
              </p:cNvSpPr>
              <p:nvPr/>
            </p:nvSpPr>
            <p:spPr bwMode="auto">
              <a:xfrm>
                <a:off x="232107" y="237099"/>
                <a:ext cx="49916" cy="47421"/>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0" name="Rectangle 23">
                <a:extLst>
                  <a:ext uri="{FF2B5EF4-FFF2-40B4-BE49-F238E27FC236}">
                    <a16:creationId xmlns:a16="http://schemas.microsoft.com/office/drawing/2014/main" id="{796FBA40-FA95-4808-A8C1-84AB1FE0AD5B}"/>
                  </a:ext>
                </a:extLst>
              </p:cNvPr>
              <p:cNvSpPr>
                <a:spLocks noChangeArrowheads="1"/>
              </p:cNvSpPr>
              <p:nvPr/>
            </p:nvSpPr>
            <p:spPr bwMode="auto">
              <a:xfrm>
                <a:off x="309477" y="237099"/>
                <a:ext cx="49916" cy="47421"/>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1" name="Rectangle 24">
                <a:extLst>
                  <a:ext uri="{FF2B5EF4-FFF2-40B4-BE49-F238E27FC236}">
                    <a16:creationId xmlns:a16="http://schemas.microsoft.com/office/drawing/2014/main" id="{211A03E3-64F2-4781-8EED-2F4A770EB794}"/>
                  </a:ext>
                </a:extLst>
              </p:cNvPr>
              <p:cNvSpPr>
                <a:spLocks noChangeArrowheads="1"/>
              </p:cNvSpPr>
              <p:nvPr/>
            </p:nvSpPr>
            <p:spPr bwMode="auto">
              <a:xfrm>
                <a:off x="157234" y="309477"/>
                <a:ext cx="47421"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2" name="Rectangle 25">
                <a:extLst>
                  <a:ext uri="{FF2B5EF4-FFF2-40B4-BE49-F238E27FC236}">
                    <a16:creationId xmlns:a16="http://schemas.microsoft.com/office/drawing/2014/main" id="{75CA5B9C-D8C8-4DCD-9A88-C3EC7FB46DC0}"/>
                  </a:ext>
                </a:extLst>
              </p:cNvPr>
              <p:cNvSpPr>
                <a:spLocks noChangeArrowheads="1"/>
              </p:cNvSpPr>
              <p:nvPr/>
            </p:nvSpPr>
            <p:spPr bwMode="auto">
              <a:xfrm>
                <a:off x="79865" y="237099"/>
                <a:ext cx="49916" cy="47421"/>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3" name="Rectangle 26">
                <a:extLst>
                  <a:ext uri="{FF2B5EF4-FFF2-40B4-BE49-F238E27FC236}">
                    <a16:creationId xmlns:a16="http://schemas.microsoft.com/office/drawing/2014/main" id="{A5DE1DBF-1002-4F09-8640-388D7563D2E4}"/>
                  </a:ext>
                </a:extLst>
              </p:cNvPr>
              <p:cNvSpPr>
                <a:spLocks noChangeArrowheads="1"/>
              </p:cNvSpPr>
              <p:nvPr/>
            </p:nvSpPr>
            <p:spPr bwMode="auto">
              <a:xfrm>
                <a:off x="79865" y="309477"/>
                <a:ext cx="49916"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4" name="Rectangle 27">
                <a:extLst>
                  <a:ext uri="{FF2B5EF4-FFF2-40B4-BE49-F238E27FC236}">
                    <a16:creationId xmlns:a16="http://schemas.microsoft.com/office/drawing/2014/main" id="{23877946-6BAA-43CF-AAF7-CB1F7E9EE32F}"/>
                  </a:ext>
                </a:extLst>
              </p:cNvPr>
              <p:cNvSpPr>
                <a:spLocks noChangeArrowheads="1"/>
              </p:cNvSpPr>
              <p:nvPr/>
            </p:nvSpPr>
            <p:spPr bwMode="auto">
              <a:xfrm>
                <a:off x="232107" y="309477"/>
                <a:ext cx="49916"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5" name="Rectangle 28">
                <a:extLst>
                  <a:ext uri="{FF2B5EF4-FFF2-40B4-BE49-F238E27FC236}">
                    <a16:creationId xmlns:a16="http://schemas.microsoft.com/office/drawing/2014/main" id="{C2F16B65-30D1-445F-8B80-D6398484CB53}"/>
                  </a:ext>
                </a:extLst>
              </p:cNvPr>
              <p:cNvSpPr>
                <a:spLocks noChangeArrowheads="1"/>
              </p:cNvSpPr>
              <p:nvPr/>
            </p:nvSpPr>
            <p:spPr bwMode="auto">
              <a:xfrm>
                <a:off x="309477" y="309477"/>
                <a:ext cx="49916" cy="4492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6" name="Freeform 29">
                <a:extLst>
                  <a:ext uri="{FF2B5EF4-FFF2-40B4-BE49-F238E27FC236}">
                    <a16:creationId xmlns:a16="http://schemas.microsoft.com/office/drawing/2014/main" id="{FA82A2FD-AA0F-49A7-BD4A-DA7490A8C908}"/>
                  </a:ext>
                </a:extLst>
              </p:cNvPr>
              <p:cNvSpPr>
                <a:spLocks noEditPoints="1" noChangeArrowheads="1"/>
              </p:cNvSpPr>
              <p:nvPr/>
            </p:nvSpPr>
            <p:spPr bwMode="auto">
              <a:xfrm>
                <a:off x="0" y="29950"/>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6"/>
                  <a:gd name="T61" fmla="*/ 0 h 158"/>
                  <a:gd name="T62" fmla="*/ 176 w 176"/>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7" name="Rectangle 30">
                <a:extLst>
                  <a:ext uri="{FF2B5EF4-FFF2-40B4-BE49-F238E27FC236}">
                    <a16:creationId xmlns:a16="http://schemas.microsoft.com/office/drawing/2014/main" id="{EE4BADC6-3542-44A7-8484-F3DAF0DC82FD}"/>
                  </a:ext>
                </a:extLst>
              </p:cNvPr>
              <p:cNvSpPr>
                <a:spLocks noChangeArrowheads="1"/>
              </p:cNvSpPr>
              <p:nvPr/>
            </p:nvSpPr>
            <p:spPr bwMode="auto">
              <a:xfrm>
                <a:off x="82360" y="0"/>
                <a:ext cx="37438" cy="59899"/>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38" name="Rectangle 31">
                <a:extLst>
                  <a:ext uri="{FF2B5EF4-FFF2-40B4-BE49-F238E27FC236}">
                    <a16:creationId xmlns:a16="http://schemas.microsoft.com/office/drawing/2014/main" id="{08F3B2DB-FC9E-4156-BAA4-A6BF84C58060}"/>
                  </a:ext>
                </a:extLst>
              </p:cNvPr>
              <p:cNvSpPr>
                <a:spLocks noChangeArrowheads="1"/>
              </p:cNvSpPr>
              <p:nvPr/>
            </p:nvSpPr>
            <p:spPr bwMode="auto">
              <a:xfrm>
                <a:off x="329443" y="0"/>
                <a:ext cx="34941" cy="59899"/>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9" name="组合 158">
            <a:extLst>
              <a:ext uri="{FF2B5EF4-FFF2-40B4-BE49-F238E27FC236}">
                <a16:creationId xmlns:a16="http://schemas.microsoft.com/office/drawing/2014/main" id="{D2951422-9D9D-4152-B100-84A5557EBF8D}"/>
              </a:ext>
            </a:extLst>
          </p:cNvPr>
          <p:cNvGrpSpPr/>
          <p:nvPr/>
        </p:nvGrpSpPr>
        <p:grpSpPr>
          <a:xfrm>
            <a:off x="5345788" y="1891192"/>
            <a:ext cx="792064" cy="795811"/>
            <a:chOff x="5345788" y="1891191"/>
            <a:chExt cx="792064" cy="795811"/>
          </a:xfrm>
        </p:grpSpPr>
        <p:sp>
          <p:nvSpPr>
            <p:cNvPr id="6" name="Oval 24">
              <a:extLst>
                <a:ext uri="{FF2B5EF4-FFF2-40B4-BE49-F238E27FC236}">
                  <a16:creationId xmlns:a16="http://schemas.microsoft.com/office/drawing/2014/main" id="{2C0D7FF3-51F9-47AB-A1E9-529FE8910BF4}"/>
                </a:ext>
              </a:extLst>
            </p:cNvPr>
            <p:cNvSpPr>
              <a:spLocks noChangeArrowheads="1"/>
            </p:cNvSpPr>
            <p:nvPr/>
          </p:nvSpPr>
          <p:spPr bwMode="auto">
            <a:xfrm>
              <a:off x="5345788" y="1891191"/>
              <a:ext cx="792064" cy="795811"/>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sp>
          <p:nvSpPr>
            <p:cNvPr id="7" name="Freeform 35">
              <a:extLst>
                <a:ext uri="{FF2B5EF4-FFF2-40B4-BE49-F238E27FC236}">
                  <a16:creationId xmlns:a16="http://schemas.microsoft.com/office/drawing/2014/main" id="{52E31FC3-9C80-4FE4-881E-E64EAC375CC0}"/>
                </a:ext>
              </a:extLst>
            </p:cNvPr>
            <p:cNvSpPr>
              <a:spLocks noEditPoints="1" noChangeArrowheads="1"/>
            </p:cNvSpPr>
            <p:nvPr/>
          </p:nvSpPr>
          <p:spPr bwMode="auto">
            <a:xfrm>
              <a:off x="5462738" y="2076178"/>
              <a:ext cx="576777" cy="388728"/>
            </a:xfrm>
            <a:custGeom>
              <a:avLst/>
              <a:gdLst>
                <a:gd name="T0" fmla="*/ 2147483647 w 157"/>
                <a:gd name="T1" fmla="*/ 999699490 h 106"/>
                <a:gd name="T2" fmla="*/ 2147483647 w 157"/>
                <a:gd name="T3" fmla="*/ 804103477 h 106"/>
                <a:gd name="T4" fmla="*/ 2147483647 w 157"/>
                <a:gd name="T5" fmla="*/ 0 h 106"/>
                <a:gd name="T6" fmla="*/ 1588912204 w 157"/>
                <a:gd name="T7" fmla="*/ 391187365 h 106"/>
                <a:gd name="T8" fmla="*/ 979467002 w 157"/>
                <a:gd name="T9" fmla="*/ 173862605 h 106"/>
                <a:gd name="T10" fmla="*/ 413554601 w 157"/>
                <a:gd name="T11" fmla="*/ 847570293 h 106"/>
                <a:gd name="T12" fmla="*/ 435318668 w 157"/>
                <a:gd name="T13" fmla="*/ 1021432898 h 106"/>
                <a:gd name="T14" fmla="*/ 0 w 157"/>
                <a:gd name="T15" fmla="*/ 1629945023 h 106"/>
                <a:gd name="T16" fmla="*/ 674742069 w 157"/>
                <a:gd name="T17" fmla="*/ 2147483647 h 106"/>
                <a:gd name="T18" fmla="*/ 2147483647 w 157"/>
                <a:gd name="T19" fmla="*/ 2147483647 h 106"/>
                <a:gd name="T20" fmla="*/ 2147483647 w 157"/>
                <a:gd name="T21" fmla="*/ 1629945023 h 106"/>
                <a:gd name="T22" fmla="*/ 2147483647 w 157"/>
                <a:gd name="T23" fmla="*/ 999699490 h 106"/>
                <a:gd name="T24" fmla="*/ 2147483647 w 157"/>
                <a:gd name="T25" fmla="*/ 2147483647 h 106"/>
                <a:gd name="T26" fmla="*/ 1719505938 w 157"/>
                <a:gd name="T27" fmla="*/ 2147483647 h 106"/>
                <a:gd name="T28" fmla="*/ 2147483647 w 157"/>
                <a:gd name="T29" fmla="*/ 1629945023 h 106"/>
                <a:gd name="T30" fmla="*/ 2147483647 w 157"/>
                <a:gd name="T31" fmla="*/ 1564744798 h 106"/>
                <a:gd name="T32" fmla="*/ 2002462139 w 157"/>
                <a:gd name="T33" fmla="*/ 1564744798 h 106"/>
                <a:gd name="T34" fmla="*/ 2002462139 w 157"/>
                <a:gd name="T35" fmla="*/ 1477815827 h 106"/>
                <a:gd name="T36" fmla="*/ 2002462139 w 157"/>
                <a:gd name="T37" fmla="*/ 804103477 h 106"/>
                <a:gd name="T38" fmla="*/ 1958934005 w 157"/>
                <a:gd name="T39" fmla="*/ 760641322 h 106"/>
                <a:gd name="T40" fmla="*/ 1393016938 w 157"/>
                <a:gd name="T41" fmla="*/ 760641322 h 106"/>
                <a:gd name="T42" fmla="*/ 1349484138 w 157"/>
                <a:gd name="T43" fmla="*/ 804103477 h 106"/>
                <a:gd name="T44" fmla="*/ 1349484138 w 157"/>
                <a:gd name="T45" fmla="*/ 1477815827 h 106"/>
                <a:gd name="T46" fmla="*/ 1349484138 w 157"/>
                <a:gd name="T47" fmla="*/ 1586478207 h 106"/>
                <a:gd name="T48" fmla="*/ 1110060737 w 157"/>
                <a:gd name="T49" fmla="*/ 1586478207 h 106"/>
                <a:gd name="T50" fmla="*/ 1088296669 w 157"/>
                <a:gd name="T51" fmla="*/ 1651673770 h 106"/>
                <a:gd name="T52" fmla="*/ 1632445004 w 157"/>
                <a:gd name="T53" fmla="*/ 2147483647 h 106"/>
                <a:gd name="T54" fmla="*/ 827104536 w 157"/>
                <a:gd name="T55" fmla="*/ 2147483647 h 106"/>
                <a:gd name="T56" fmla="*/ 239423401 w 157"/>
                <a:gd name="T57" fmla="*/ 1608211615 h 106"/>
                <a:gd name="T58" fmla="*/ 631209269 w 157"/>
                <a:gd name="T59" fmla="*/ 1086628462 h 106"/>
                <a:gd name="T60" fmla="*/ 609445202 w 157"/>
                <a:gd name="T61" fmla="*/ 956232673 h 106"/>
                <a:gd name="T62" fmla="*/ 1088296669 w 157"/>
                <a:gd name="T63" fmla="*/ 369453957 h 106"/>
                <a:gd name="T64" fmla="*/ 1610676271 w 157"/>
                <a:gd name="T65" fmla="*/ 630245533 h 106"/>
                <a:gd name="T66" fmla="*/ 2111291806 w 157"/>
                <a:gd name="T67" fmla="*/ 217324760 h 106"/>
                <a:gd name="T68" fmla="*/ 2147483647 w 157"/>
                <a:gd name="T69" fmla="*/ 912765856 h 106"/>
                <a:gd name="T70" fmla="*/ 2147483647 w 157"/>
                <a:gd name="T71" fmla="*/ 1064895053 h 106"/>
                <a:gd name="T72" fmla="*/ 2147483647 w 157"/>
                <a:gd name="T73" fmla="*/ 1608211615 h 106"/>
                <a:gd name="T74" fmla="*/ 2147483647 w 157"/>
                <a:gd name="T75" fmla="*/ 2147483647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11" name="组合 147">
            <a:extLst>
              <a:ext uri="{FF2B5EF4-FFF2-40B4-BE49-F238E27FC236}">
                <a16:creationId xmlns:a16="http://schemas.microsoft.com/office/drawing/2014/main" id="{8FEF5A00-09D7-4E2A-84E9-927D7A3FD062}"/>
              </a:ext>
            </a:extLst>
          </p:cNvPr>
          <p:cNvGrpSpPr/>
          <p:nvPr/>
        </p:nvGrpSpPr>
        <p:grpSpPr>
          <a:xfrm>
            <a:off x="7883142" y="3060548"/>
            <a:ext cx="790815" cy="795811"/>
            <a:chOff x="7883141" y="3060547"/>
            <a:chExt cx="790814" cy="795811"/>
          </a:xfrm>
        </p:grpSpPr>
        <p:sp>
          <p:nvSpPr>
            <p:cNvPr id="8" name="Oval 16">
              <a:extLst>
                <a:ext uri="{FF2B5EF4-FFF2-40B4-BE49-F238E27FC236}">
                  <a16:creationId xmlns:a16="http://schemas.microsoft.com/office/drawing/2014/main" id="{BB79518C-49F4-49EC-9F18-FA85FE7852C6}"/>
                </a:ext>
              </a:extLst>
            </p:cNvPr>
            <p:cNvSpPr>
              <a:spLocks noChangeArrowheads="1"/>
            </p:cNvSpPr>
            <p:nvPr/>
          </p:nvSpPr>
          <p:spPr bwMode="auto">
            <a:xfrm>
              <a:off x="7883141" y="3060547"/>
              <a:ext cx="790814" cy="795811"/>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3" name="Group 47">
              <a:extLst>
                <a:ext uri="{FF2B5EF4-FFF2-40B4-BE49-F238E27FC236}">
                  <a16:creationId xmlns:a16="http://schemas.microsoft.com/office/drawing/2014/main" id="{CBB0C7D4-6E3E-473C-B989-06341963D2EE}"/>
                </a:ext>
              </a:extLst>
            </p:cNvPr>
            <p:cNvGrpSpPr>
              <a:grpSpLocks/>
            </p:cNvGrpSpPr>
            <p:nvPr/>
          </p:nvGrpSpPr>
          <p:grpSpPr bwMode="auto">
            <a:xfrm>
              <a:off x="8073743" y="3232290"/>
              <a:ext cx="418812" cy="427324"/>
              <a:chOff x="0" y="0"/>
              <a:chExt cx="379359" cy="386846"/>
            </a:xfrm>
            <a:solidFill>
              <a:schemeClr val="bg1"/>
            </a:solidFill>
          </p:grpSpPr>
          <p:sp>
            <p:nvSpPr>
              <p:cNvPr id="122" name="Freeform 36">
                <a:extLst>
                  <a:ext uri="{FF2B5EF4-FFF2-40B4-BE49-F238E27FC236}">
                    <a16:creationId xmlns:a16="http://schemas.microsoft.com/office/drawing/2014/main" id="{8172466D-621E-4005-BF74-5FF6A0378139}"/>
                  </a:ext>
                </a:extLst>
              </p:cNvPr>
              <p:cNvSpPr>
                <a:spLocks noEditPoints="1" noChangeArrowheads="1"/>
              </p:cNvSpPr>
              <p:nvPr/>
            </p:nvSpPr>
            <p:spPr bwMode="auto">
              <a:xfrm>
                <a:off x="117301" y="0"/>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79"/>
                  <a:gd name="T38" fmla="*/ 79 w 79"/>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3" name="Freeform 37">
                <a:extLst>
                  <a:ext uri="{FF2B5EF4-FFF2-40B4-BE49-F238E27FC236}">
                    <a16:creationId xmlns:a16="http://schemas.microsoft.com/office/drawing/2014/main" id="{3B99B48B-B43B-41FB-9EDC-EB5D7F419541}"/>
                  </a:ext>
                </a:extLst>
              </p:cNvPr>
              <p:cNvSpPr>
                <a:spLocks noChangeArrowheads="1"/>
              </p:cNvSpPr>
              <p:nvPr/>
            </p:nvSpPr>
            <p:spPr bwMode="auto">
              <a:xfrm>
                <a:off x="0" y="222124"/>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 name="T10" fmla="*/ 0 60000 65536"/>
                  <a:gd name="T11" fmla="*/ 0 60000 65536"/>
                  <a:gd name="T12" fmla="*/ 0 60000 65536"/>
                  <a:gd name="T13" fmla="*/ 0 60000 65536"/>
                  <a:gd name="T14" fmla="*/ 0 60000 65536"/>
                  <a:gd name="T15" fmla="*/ 0 w 64"/>
                  <a:gd name="T16" fmla="*/ 0 h 66"/>
                  <a:gd name="T17" fmla="*/ 64 w 64"/>
                  <a:gd name="T18" fmla="*/ 66 h 66"/>
                </a:gdLst>
                <a:ahLst/>
                <a:cxnLst>
                  <a:cxn ang="T10">
                    <a:pos x="T0" y="T1"/>
                  </a:cxn>
                  <a:cxn ang="T11">
                    <a:pos x="T2" y="T3"/>
                  </a:cxn>
                  <a:cxn ang="T12">
                    <a:pos x="T4" y="T5"/>
                  </a:cxn>
                  <a:cxn ang="T13">
                    <a:pos x="T6" y="T7"/>
                  </a:cxn>
                  <a:cxn ang="T14">
                    <a:pos x="T8" y="T9"/>
                  </a:cxn>
                </a:cxnLst>
                <a:rect l="T15" t="T16" r="T17" b="T18"/>
                <a:pathLst>
                  <a:path w="64" h="66">
                    <a:moveTo>
                      <a:pt x="0" y="52"/>
                    </a:moveTo>
                    <a:lnTo>
                      <a:pt x="12" y="66"/>
                    </a:lnTo>
                    <a:lnTo>
                      <a:pt x="64" y="8"/>
                    </a:lnTo>
                    <a:lnTo>
                      <a:pt x="55" y="0"/>
                    </a:lnTo>
                    <a:lnTo>
                      <a:pt x="0" y="52"/>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24" name="Freeform 38">
                <a:extLst>
                  <a:ext uri="{FF2B5EF4-FFF2-40B4-BE49-F238E27FC236}">
                    <a16:creationId xmlns:a16="http://schemas.microsoft.com/office/drawing/2014/main" id="{052D84EA-CC31-4C08-9C44-3F613F7ACFA6}"/>
                  </a:ext>
                </a:extLst>
              </p:cNvPr>
              <p:cNvSpPr>
                <a:spLocks noChangeArrowheads="1"/>
              </p:cNvSpPr>
              <p:nvPr/>
            </p:nvSpPr>
            <p:spPr bwMode="auto">
              <a:xfrm>
                <a:off x="252073" y="87352"/>
                <a:ext cx="99831" cy="119797"/>
              </a:xfrm>
              <a:custGeom>
                <a:avLst/>
                <a:gdLst>
                  <a:gd name="T0" fmla="*/ 16 w 30"/>
                  <a:gd name="T1" fmla="*/ 0 h 36"/>
                  <a:gd name="T2" fmla="*/ 0 w 30"/>
                  <a:gd name="T3" fmla="*/ 34 h 36"/>
                  <a:gd name="T4" fmla="*/ 6 w 30"/>
                  <a:gd name="T5" fmla="*/ 36 h 36"/>
                  <a:gd name="T6" fmla="*/ 16 w 30"/>
                  <a:gd name="T7" fmla="*/ 0 h 36"/>
                  <a:gd name="T8" fmla="*/ 0 60000 65536"/>
                  <a:gd name="T9" fmla="*/ 0 60000 65536"/>
                  <a:gd name="T10" fmla="*/ 0 60000 65536"/>
                  <a:gd name="T11" fmla="*/ 0 60000 65536"/>
                  <a:gd name="T12" fmla="*/ 0 w 30"/>
                  <a:gd name="T13" fmla="*/ 0 h 36"/>
                  <a:gd name="T14" fmla="*/ 30 w 30"/>
                  <a:gd name="T15" fmla="*/ 36 h 36"/>
                </a:gdLst>
                <a:ahLst/>
                <a:cxnLst>
                  <a:cxn ang="T8">
                    <a:pos x="T0" y="T1"/>
                  </a:cxn>
                  <a:cxn ang="T9">
                    <a:pos x="T2" y="T3"/>
                  </a:cxn>
                  <a:cxn ang="T10">
                    <a:pos x="T4" y="T5"/>
                  </a:cxn>
                  <a:cxn ang="T11">
                    <a:pos x="T6" y="T7"/>
                  </a:cxn>
                </a:cxnLst>
                <a:rect l="T12" t="T13" r="T14" b="T15"/>
                <a:pathLst>
                  <a:path w="30" h="36">
                    <a:moveTo>
                      <a:pt x="16" y="0"/>
                    </a:moveTo>
                    <a:cubicBezTo>
                      <a:pt x="20" y="26"/>
                      <a:pt x="0" y="34"/>
                      <a:pt x="0" y="34"/>
                    </a:cubicBezTo>
                    <a:cubicBezTo>
                      <a:pt x="6" y="36"/>
                      <a:pt x="6" y="36"/>
                      <a:pt x="6" y="36"/>
                    </a:cubicBezTo>
                    <a:cubicBezTo>
                      <a:pt x="30" y="21"/>
                      <a:pt x="16" y="0"/>
                      <a:pt x="16" y="0"/>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21" name="组合 149">
            <a:extLst>
              <a:ext uri="{FF2B5EF4-FFF2-40B4-BE49-F238E27FC236}">
                <a16:creationId xmlns:a16="http://schemas.microsoft.com/office/drawing/2014/main" id="{8B1F5C30-A9C1-47E2-B364-583365575BBD}"/>
              </a:ext>
            </a:extLst>
          </p:cNvPr>
          <p:cNvGrpSpPr/>
          <p:nvPr/>
        </p:nvGrpSpPr>
        <p:grpSpPr>
          <a:xfrm>
            <a:off x="6391005" y="3054093"/>
            <a:ext cx="705863" cy="840787"/>
            <a:chOff x="6391004" y="3054094"/>
            <a:chExt cx="705862" cy="840786"/>
          </a:xfrm>
        </p:grpSpPr>
        <p:sp>
          <p:nvSpPr>
            <p:cNvPr id="10" name="Freeform 8">
              <a:extLst>
                <a:ext uri="{FF2B5EF4-FFF2-40B4-BE49-F238E27FC236}">
                  <a16:creationId xmlns:a16="http://schemas.microsoft.com/office/drawing/2014/main" id="{0FD15734-BAC8-4E17-8D6F-154A60396C0A}"/>
                </a:ext>
              </a:extLst>
            </p:cNvPr>
            <p:cNvSpPr>
              <a:spLocks noChangeArrowheads="1"/>
            </p:cNvSpPr>
            <p:nvPr/>
          </p:nvSpPr>
          <p:spPr bwMode="auto">
            <a:xfrm rot="12075584">
              <a:off x="6391004" y="3054094"/>
              <a:ext cx="705862" cy="840786"/>
            </a:xfrm>
            <a:custGeom>
              <a:avLst/>
              <a:gdLst>
                <a:gd name="T0" fmla="*/ 767590383 w 596"/>
                <a:gd name="T1" fmla="*/ 260625851 h 709"/>
                <a:gd name="T2" fmla="*/ 1349509457 w 596"/>
                <a:gd name="T3" fmla="*/ 929189780 h 709"/>
                <a:gd name="T4" fmla="*/ 674754728 w 596"/>
                <a:gd name="T5" fmla="*/ 1606817895 h 709"/>
                <a:gd name="T6" fmla="*/ 0 w 596"/>
                <a:gd name="T7" fmla="*/ 929189780 h 709"/>
                <a:gd name="T8" fmla="*/ 577391276 w 596"/>
                <a:gd name="T9" fmla="*/ 260625851 h 709"/>
                <a:gd name="T10" fmla="*/ 670225426 w 596"/>
                <a:gd name="T11" fmla="*/ 0 h 709"/>
                <a:gd name="T12" fmla="*/ 767590383 w 596"/>
                <a:gd name="T13" fmla="*/ 260625851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23" name="Group 51">
              <a:extLst>
                <a:ext uri="{FF2B5EF4-FFF2-40B4-BE49-F238E27FC236}">
                  <a16:creationId xmlns:a16="http://schemas.microsoft.com/office/drawing/2014/main" id="{244A8F1A-6E81-4D32-A353-3D5886C0E4AC}"/>
                </a:ext>
              </a:extLst>
            </p:cNvPr>
            <p:cNvGrpSpPr>
              <a:grpSpLocks/>
            </p:cNvGrpSpPr>
            <p:nvPr/>
          </p:nvGrpSpPr>
          <p:grpSpPr bwMode="auto">
            <a:xfrm>
              <a:off x="6522828" y="3169751"/>
              <a:ext cx="449611" cy="449995"/>
              <a:chOff x="0" y="0"/>
              <a:chExt cx="406813" cy="406813"/>
            </a:xfrm>
            <a:solidFill>
              <a:schemeClr val="bg1"/>
            </a:solidFill>
          </p:grpSpPr>
          <p:sp>
            <p:nvSpPr>
              <p:cNvPr id="119" name="Freeform 39">
                <a:extLst>
                  <a:ext uri="{FF2B5EF4-FFF2-40B4-BE49-F238E27FC236}">
                    <a16:creationId xmlns:a16="http://schemas.microsoft.com/office/drawing/2014/main" id="{415A95A8-5D8E-4114-A9D4-90D9243CBF01}"/>
                  </a:ext>
                </a:extLst>
              </p:cNvPr>
              <p:cNvSpPr>
                <a:spLocks noEditPoints="1" noChangeArrowheads="1"/>
              </p:cNvSpPr>
              <p:nvPr/>
            </p:nvSpPr>
            <p:spPr bwMode="auto">
              <a:xfrm>
                <a:off x="0" y="0"/>
                <a:ext cx="406813" cy="406813"/>
              </a:xfrm>
              <a:custGeom>
                <a:avLst/>
                <a:gdLst>
                  <a:gd name="T0" fmla="*/ 678267311 w 122"/>
                  <a:gd name="T1" fmla="*/ 0 h 122"/>
                  <a:gd name="T2" fmla="*/ 0 w 122"/>
                  <a:gd name="T3" fmla="*/ 678267311 h 122"/>
                  <a:gd name="T4" fmla="*/ 678267311 w 122"/>
                  <a:gd name="T5" fmla="*/ 1356531287 h 122"/>
                  <a:gd name="T6" fmla="*/ 1356531287 w 122"/>
                  <a:gd name="T7" fmla="*/ 678267311 h 122"/>
                  <a:gd name="T8" fmla="*/ 678267311 w 122"/>
                  <a:gd name="T9" fmla="*/ 0 h 122"/>
                  <a:gd name="T10" fmla="*/ 722743309 w 122"/>
                  <a:gd name="T11" fmla="*/ 1211982625 h 122"/>
                  <a:gd name="T12" fmla="*/ 722743309 w 122"/>
                  <a:gd name="T13" fmla="*/ 1134147961 h 122"/>
                  <a:gd name="T14" fmla="*/ 644908645 w 122"/>
                  <a:gd name="T15" fmla="*/ 1134147961 h 122"/>
                  <a:gd name="T16" fmla="*/ 644908645 w 122"/>
                  <a:gd name="T17" fmla="*/ 1211982625 h 122"/>
                  <a:gd name="T18" fmla="*/ 333573322 w 122"/>
                  <a:gd name="T19" fmla="*/ 1078554630 h 122"/>
                  <a:gd name="T20" fmla="*/ 322452655 w 122"/>
                  <a:gd name="T21" fmla="*/ 1078554630 h 122"/>
                  <a:gd name="T22" fmla="*/ 300214656 w 122"/>
                  <a:gd name="T23" fmla="*/ 1056316631 h 122"/>
                  <a:gd name="T24" fmla="*/ 277976657 w 122"/>
                  <a:gd name="T25" fmla="*/ 1034078632 h 122"/>
                  <a:gd name="T26" fmla="*/ 277976657 w 122"/>
                  <a:gd name="T27" fmla="*/ 1022957965 h 122"/>
                  <a:gd name="T28" fmla="*/ 144548662 w 122"/>
                  <a:gd name="T29" fmla="*/ 711622642 h 122"/>
                  <a:gd name="T30" fmla="*/ 222383326 w 122"/>
                  <a:gd name="T31" fmla="*/ 711622642 h 122"/>
                  <a:gd name="T32" fmla="*/ 222383326 w 122"/>
                  <a:gd name="T33" fmla="*/ 633787978 h 122"/>
                  <a:gd name="T34" fmla="*/ 144548662 w 122"/>
                  <a:gd name="T35" fmla="*/ 633787978 h 122"/>
                  <a:gd name="T36" fmla="*/ 644908645 w 122"/>
                  <a:gd name="T37" fmla="*/ 144548662 h 122"/>
                  <a:gd name="T38" fmla="*/ 644908645 w 122"/>
                  <a:gd name="T39" fmla="*/ 222383326 h 122"/>
                  <a:gd name="T40" fmla="*/ 722743309 w 122"/>
                  <a:gd name="T41" fmla="*/ 222383326 h 122"/>
                  <a:gd name="T42" fmla="*/ 722743309 w 122"/>
                  <a:gd name="T43" fmla="*/ 144548662 h 122"/>
                  <a:gd name="T44" fmla="*/ 922885301 w 122"/>
                  <a:gd name="T45" fmla="*/ 200145327 h 122"/>
                  <a:gd name="T46" fmla="*/ 922885301 w 122"/>
                  <a:gd name="T47" fmla="*/ 200145327 h 122"/>
                  <a:gd name="T48" fmla="*/ 967361300 w 122"/>
                  <a:gd name="T49" fmla="*/ 222383326 h 122"/>
                  <a:gd name="T50" fmla="*/ 978481966 w 122"/>
                  <a:gd name="T51" fmla="*/ 233500658 h 122"/>
                  <a:gd name="T52" fmla="*/ 1000719966 w 122"/>
                  <a:gd name="T53" fmla="*/ 255738658 h 122"/>
                  <a:gd name="T54" fmla="*/ 1011840632 w 122"/>
                  <a:gd name="T55" fmla="*/ 266859324 h 122"/>
                  <a:gd name="T56" fmla="*/ 1045195964 w 122"/>
                  <a:gd name="T57" fmla="*/ 277976657 h 122"/>
                  <a:gd name="T58" fmla="*/ 1056316631 w 122"/>
                  <a:gd name="T59" fmla="*/ 300214656 h 122"/>
                  <a:gd name="T60" fmla="*/ 1078554630 w 122"/>
                  <a:gd name="T61" fmla="*/ 311335323 h 122"/>
                  <a:gd name="T62" fmla="*/ 1089671962 w 122"/>
                  <a:gd name="T63" fmla="*/ 344693989 h 122"/>
                  <a:gd name="T64" fmla="*/ 1100792629 w 122"/>
                  <a:gd name="T65" fmla="*/ 355811321 h 122"/>
                  <a:gd name="T66" fmla="*/ 1123030628 w 122"/>
                  <a:gd name="T67" fmla="*/ 378049320 h 122"/>
                  <a:gd name="T68" fmla="*/ 1134147961 w 122"/>
                  <a:gd name="T69" fmla="*/ 389169987 h 122"/>
                  <a:gd name="T70" fmla="*/ 1156385960 w 122"/>
                  <a:gd name="T71" fmla="*/ 433645985 h 122"/>
                  <a:gd name="T72" fmla="*/ 1156385960 w 122"/>
                  <a:gd name="T73" fmla="*/ 433645985 h 122"/>
                  <a:gd name="T74" fmla="*/ 1211982625 w 122"/>
                  <a:gd name="T75" fmla="*/ 633787978 h 122"/>
                  <a:gd name="T76" fmla="*/ 1134147961 w 122"/>
                  <a:gd name="T77" fmla="*/ 633787978 h 122"/>
                  <a:gd name="T78" fmla="*/ 1134147961 w 122"/>
                  <a:gd name="T79" fmla="*/ 711622642 h 122"/>
                  <a:gd name="T80" fmla="*/ 1211982625 w 122"/>
                  <a:gd name="T81" fmla="*/ 711622642 h 122"/>
                  <a:gd name="T82" fmla="*/ 722743309 w 122"/>
                  <a:gd name="T83" fmla="*/ 121198262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22"/>
                  <a:gd name="T128" fmla="*/ 122 w 122"/>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20" name="Freeform 40">
                <a:extLst>
                  <a:ext uri="{FF2B5EF4-FFF2-40B4-BE49-F238E27FC236}">
                    <a16:creationId xmlns:a16="http://schemas.microsoft.com/office/drawing/2014/main" id="{7186338F-7429-44BC-8D01-3E58747D79BA}"/>
                  </a:ext>
                </a:extLst>
              </p:cNvPr>
              <p:cNvSpPr>
                <a:spLocks noEditPoints="1" noChangeArrowheads="1"/>
              </p:cNvSpPr>
              <p:nvPr/>
            </p:nvSpPr>
            <p:spPr bwMode="auto">
              <a:xfrm>
                <a:off x="154739" y="99832"/>
                <a:ext cx="119797" cy="177201"/>
              </a:xfrm>
              <a:custGeom>
                <a:avLst/>
                <a:gdLst>
                  <a:gd name="T0" fmla="*/ 88589882 w 36"/>
                  <a:gd name="T1" fmla="*/ 324174184 h 53"/>
                  <a:gd name="T2" fmla="*/ 88589882 w 36"/>
                  <a:gd name="T3" fmla="*/ 324174184 h 53"/>
                  <a:gd name="T4" fmla="*/ 0 w 36"/>
                  <a:gd name="T5" fmla="*/ 592456498 h 53"/>
                  <a:gd name="T6" fmla="*/ 210396809 w 36"/>
                  <a:gd name="T7" fmla="*/ 402423471 h 53"/>
                  <a:gd name="T8" fmla="*/ 210396809 w 36"/>
                  <a:gd name="T9" fmla="*/ 402423471 h 53"/>
                  <a:gd name="T10" fmla="*/ 243617183 w 36"/>
                  <a:gd name="T11" fmla="*/ 368889018 h 53"/>
                  <a:gd name="T12" fmla="*/ 398647811 w 36"/>
                  <a:gd name="T13" fmla="*/ 0 h 53"/>
                  <a:gd name="T14" fmla="*/ 121810255 w 36"/>
                  <a:gd name="T15" fmla="*/ 279459351 h 53"/>
                  <a:gd name="T16" fmla="*/ 88589882 w 36"/>
                  <a:gd name="T17" fmla="*/ 324174184 h 53"/>
                  <a:gd name="T18" fmla="*/ 166101868 w 36"/>
                  <a:gd name="T19" fmla="*/ 312997147 h 53"/>
                  <a:gd name="T20" fmla="*/ 199325570 w 36"/>
                  <a:gd name="T21" fmla="*/ 346531601 h 53"/>
                  <a:gd name="T22" fmla="*/ 166101868 w 36"/>
                  <a:gd name="T23" fmla="*/ 380066054 h 53"/>
                  <a:gd name="T24" fmla="*/ 132881495 w 36"/>
                  <a:gd name="T25" fmla="*/ 346531601 h 53"/>
                  <a:gd name="T26" fmla="*/ 166101868 w 36"/>
                  <a:gd name="T27" fmla="*/ 312997147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53"/>
                  <a:gd name="T44" fmla="*/ 36 w 3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21" name="Oval 41">
                <a:extLst>
                  <a:ext uri="{FF2B5EF4-FFF2-40B4-BE49-F238E27FC236}">
                    <a16:creationId xmlns:a16="http://schemas.microsoft.com/office/drawing/2014/main" id="{FAD360AC-A423-4EF9-92F9-5611A00575E9}"/>
                  </a:ext>
                </a:extLst>
              </p:cNvPr>
              <p:cNvSpPr>
                <a:spLocks noChangeArrowheads="1"/>
              </p:cNvSpPr>
              <p:nvPr/>
            </p:nvSpPr>
            <p:spPr bwMode="auto">
              <a:xfrm>
                <a:off x="199663" y="197168"/>
                <a:ext cx="9983" cy="9983"/>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defTabSz="1219012" eaLnBrk="1" fontAlgn="base" hangingPunct="1">
                  <a:lnSpc>
                    <a:spcPct val="100000"/>
                  </a:lnSpc>
                  <a:spcBef>
                    <a:spcPct val="0"/>
                  </a:spcBef>
                  <a:spcAft>
                    <a:spcPct val="0"/>
                  </a:spcAft>
                  <a:buNone/>
                </a:pPr>
                <a:endParaRPr lang="zh-CN" altLang="zh-CN" sz="2400" dirty="0">
                  <a:solidFill>
                    <a:srgbClr val="000000"/>
                  </a:solidFill>
                  <a:latin typeface="Calibri" panose="020F0502020204030204" pitchFamily="34" charset="0"/>
                  <a:ea typeface="宋体" panose="02010600030101010101" pitchFamily="2" charset="-122"/>
                </a:endParaRPr>
              </a:p>
            </p:txBody>
          </p:sp>
        </p:grpSp>
      </p:grpSp>
      <p:grpSp>
        <p:nvGrpSpPr>
          <p:cNvPr id="25" name="组合 163">
            <a:extLst>
              <a:ext uri="{FF2B5EF4-FFF2-40B4-BE49-F238E27FC236}">
                <a16:creationId xmlns:a16="http://schemas.microsoft.com/office/drawing/2014/main" id="{BAFA54B7-E934-4C74-9472-E3B862BF44D5}"/>
              </a:ext>
            </a:extLst>
          </p:cNvPr>
          <p:cNvGrpSpPr/>
          <p:nvPr/>
        </p:nvGrpSpPr>
        <p:grpSpPr>
          <a:xfrm>
            <a:off x="7119811" y="2672011"/>
            <a:ext cx="682124" cy="812053"/>
            <a:chOff x="7119811" y="2672010"/>
            <a:chExt cx="682124" cy="812053"/>
          </a:xfrm>
        </p:grpSpPr>
        <p:sp>
          <p:nvSpPr>
            <p:cNvPr id="12" name="Freeform 14">
              <a:extLst>
                <a:ext uri="{FF2B5EF4-FFF2-40B4-BE49-F238E27FC236}">
                  <a16:creationId xmlns:a16="http://schemas.microsoft.com/office/drawing/2014/main" id="{FAF6C3B7-4960-4979-A0AC-CE21181D2AB7}"/>
                </a:ext>
              </a:extLst>
            </p:cNvPr>
            <p:cNvSpPr>
              <a:spLocks noChangeArrowheads="1"/>
            </p:cNvSpPr>
            <p:nvPr/>
          </p:nvSpPr>
          <p:spPr bwMode="auto">
            <a:xfrm rot="12944423">
              <a:off x="7119811" y="2672010"/>
              <a:ext cx="682124" cy="812053"/>
            </a:xfrm>
            <a:custGeom>
              <a:avLst/>
              <a:gdLst>
                <a:gd name="T0" fmla="*/ 717001806 w 596"/>
                <a:gd name="T1" fmla="*/ 243589448 h 709"/>
                <a:gd name="T2" fmla="*/ 1260568625 w 596"/>
                <a:gd name="T3" fmla="*/ 868451615 h 709"/>
                <a:gd name="T4" fmla="*/ 630285040 w 596"/>
                <a:gd name="T5" fmla="*/ 1501785636 h 709"/>
                <a:gd name="T6" fmla="*/ 0 w 596"/>
                <a:gd name="T7" fmla="*/ 868451615 h 709"/>
                <a:gd name="T8" fmla="*/ 539337655 w 596"/>
                <a:gd name="T9" fmla="*/ 243589448 h 709"/>
                <a:gd name="T10" fmla="*/ 626054422 w 596"/>
                <a:gd name="T11" fmla="*/ 0 h 709"/>
                <a:gd name="T12" fmla="*/ 717001806 w 596"/>
                <a:gd name="T13" fmla="*/ 243589448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27" name="Group 55">
              <a:extLst>
                <a:ext uri="{FF2B5EF4-FFF2-40B4-BE49-F238E27FC236}">
                  <a16:creationId xmlns:a16="http://schemas.microsoft.com/office/drawing/2014/main" id="{D526A3BE-38EB-477A-A1C8-356E44E638BD}"/>
                </a:ext>
              </a:extLst>
            </p:cNvPr>
            <p:cNvGrpSpPr>
              <a:grpSpLocks/>
            </p:cNvGrpSpPr>
            <p:nvPr/>
          </p:nvGrpSpPr>
          <p:grpSpPr bwMode="auto">
            <a:xfrm>
              <a:off x="7321807" y="2829762"/>
              <a:ext cx="398844" cy="365108"/>
              <a:chOff x="0" y="0"/>
              <a:chExt cx="411805" cy="376863"/>
            </a:xfrm>
            <a:solidFill>
              <a:srgbClr val="FFD860"/>
            </a:solidFill>
          </p:grpSpPr>
          <p:sp>
            <p:nvSpPr>
              <p:cNvPr id="116" name="Oval 52">
                <a:extLst>
                  <a:ext uri="{FF2B5EF4-FFF2-40B4-BE49-F238E27FC236}">
                    <a16:creationId xmlns:a16="http://schemas.microsoft.com/office/drawing/2014/main" id="{0D32E16E-2469-489D-8360-E3DE38AC520D}"/>
                  </a:ext>
                </a:extLst>
              </p:cNvPr>
              <p:cNvSpPr>
                <a:spLocks noChangeArrowheads="1"/>
              </p:cNvSpPr>
              <p:nvPr/>
            </p:nvSpPr>
            <p:spPr bwMode="auto">
              <a:xfrm>
                <a:off x="47419" y="299494"/>
                <a:ext cx="44924" cy="42429"/>
              </a:xfrm>
              <a:prstGeom prst="ellipse">
                <a:avLst/>
              </a:prstGeom>
              <a:solidFill>
                <a:schemeClr val="bg1"/>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7" name="Oval 53">
                <a:extLst>
                  <a:ext uri="{FF2B5EF4-FFF2-40B4-BE49-F238E27FC236}">
                    <a16:creationId xmlns:a16="http://schemas.microsoft.com/office/drawing/2014/main" id="{239A6D6F-8A3A-40C0-A6EE-46C5AFCD731A}"/>
                  </a:ext>
                </a:extLst>
              </p:cNvPr>
              <p:cNvSpPr>
                <a:spLocks noChangeArrowheads="1"/>
              </p:cNvSpPr>
              <p:nvPr/>
            </p:nvSpPr>
            <p:spPr bwMode="auto">
              <a:xfrm>
                <a:off x="22462" y="349409"/>
                <a:ext cx="24958" cy="27454"/>
              </a:xfrm>
              <a:prstGeom prst="ellipse">
                <a:avLst/>
              </a:prstGeom>
              <a:solidFill>
                <a:schemeClr val="bg1"/>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8" name="Freeform 54">
                <a:extLst>
                  <a:ext uri="{FF2B5EF4-FFF2-40B4-BE49-F238E27FC236}">
                    <a16:creationId xmlns:a16="http://schemas.microsoft.com/office/drawing/2014/main" id="{68179E2B-6413-4AE3-BCC6-D01489A805BE}"/>
                  </a:ext>
                </a:extLst>
              </p:cNvPr>
              <p:cNvSpPr>
                <a:spLocks noChangeArrowheads="1"/>
              </p:cNvSpPr>
              <p:nvPr/>
            </p:nvSpPr>
            <p:spPr bwMode="auto">
              <a:xfrm>
                <a:off x="0" y="0"/>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88"/>
                  <a:gd name="T59" fmla="*/ 124 w 124"/>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solidFill>
                <a:schemeClr val="bg1"/>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29" name="组合 144">
            <a:extLst>
              <a:ext uri="{FF2B5EF4-FFF2-40B4-BE49-F238E27FC236}">
                <a16:creationId xmlns:a16="http://schemas.microsoft.com/office/drawing/2014/main" id="{DF1819A5-0D57-4949-8471-5ADA590730F9}"/>
              </a:ext>
            </a:extLst>
          </p:cNvPr>
          <p:cNvGrpSpPr/>
          <p:nvPr/>
        </p:nvGrpSpPr>
        <p:grpSpPr>
          <a:xfrm>
            <a:off x="8941308" y="3231704"/>
            <a:ext cx="713357" cy="717105"/>
            <a:chOff x="8941308" y="3231702"/>
            <a:chExt cx="713357" cy="717105"/>
          </a:xfrm>
        </p:grpSpPr>
        <p:sp>
          <p:nvSpPr>
            <p:cNvPr id="14" name="Oval 23">
              <a:extLst>
                <a:ext uri="{FF2B5EF4-FFF2-40B4-BE49-F238E27FC236}">
                  <a16:creationId xmlns:a16="http://schemas.microsoft.com/office/drawing/2014/main" id="{16BD3884-D8A1-45BE-849D-E4AB5379DC4A}"/>
                </a:ext>
              </a:extLst>
            </p:cNvPr>
            <p:cNvSpPr>
              <a:spLocks noChangeArrowheads="1"/>
            </p:cNvSpPr>
            <p:nvPr/>
          </p:nvSpPr>
          <p:spPr bwMode="auto">
            <a:xfrm>
              <a:off x="8941308" y="3231702"/>
              <a:ext cx="713357" cy="717105"/>
            </a:xfrm>
            <a:prstGeom prst="ellipse">
              <a:avLst/>
            </a:prstGeom>
            <a:solidFill>
              <a:schemeClr val="accent2"/>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sp>
          <p:nvSpPr>
            <p:cNvPr id="15" name="Freeform 55">
              <a:extLst>
                <a:ext uri="{FF2B5EF4-FFF2-40B4-BE49-F238E27FC236}">
                  <a16:creationId xmlns:a16="http://schemas.microsoft.com/office/drawing/2014/main" id="{B5DE416D-E6A5-4DBB-AE10-CACA559F8DF4}"/>
                </a:ext>
              </a:extLst>
            </p:cNvPr>
            <p:cNvSpPr>
              <a:spLocks noEditPoints="1" noChangeArrowheads="1"/>
            </p:cNvSpPr>
            <p:nvPr/>
          </p:nvSpPr>
          <p:spPr bwMode="auto">
            <a:xfrm>
              <a:off x="9088741" y="3380143"/>
              <a:ext cx="427500" cy="447168"/>
            </a:xfrm>
            <a:custGeom>
              <a:avLst/>
              <a:gdLst>
                <a:gd name="T0" fmla="*/ 1812333541 w 129"/>
                <a:gd name="T1" fmla="*/ 2008849458 h 135"/>
                <a:gd name="T2" fmla="*/ 2147483647 w 129"/>
                <a:gd name="T3" fmla="*/ 567720763 h 135"/>
                <a:gd name="T4" fmla="*/ 2147483647 w 129"/>
                <a:gd name="T5" fmla="*/ 458540099 h 135"/>
                <a:gd name="T6" fmla="*/ 2147483647 w 129"/>
                <a:gd name="T7" fmla="*/ 218351983 h 135"/>
                <a:gd name="T8" fmla="*/ 2147483647 w 129"/>
                <a:gd name="T9" fmla="*/ 218351983 h 135"/>
                <a:gd name="T10" fmla="*/ 2147483647 w 129"/>
                <a:gd name="T11" fmla="*/ 349364107 h 135"/>
                <a:gd name="T12" fmla="*/ 2147483647 w 129"/>
                <a:gd name="T13" fmla="*/ 349364107 h 135"/>
                <a:gd name="T14" fmla="*/ 2147483647 w 129"/>
                <a:gd name="T15" fmla="*/ 0 h 135"/>
                <a:gd name="T16" fmla="*/ 589552201 w 129"/>
                <a:gd name="T17" fmla="*/ 0 h 135"/>
                <a:gd name="T18" fmla="*/ 589552201 w 129"/>
                <a:gd name="T19" fmla="*/ 349364107 h 135"/>
                <a:gd name="T20" fmla="*/ 480376214 w 129"/>
                <a:gd name="T21" fmla="*/ 349364107 h 135"/>
                <a:gd name="T22" fmla="*/ 371200226 w 129"/>
                <a:gd name="T23" fmla="*/ 218351983 h 135"/>
                <a:gd name="T24" fmla="*/ 262024239 w 129"/>
                <a:gd name="T25" fmla="*/ 218351983 h 135"/>
                <a:gd name="T26" fmla="*/ 21836132 w 129"/>
                <a:gd name="T27" fmla="*/ 458540099 h 135"/>
                <a:gd name="T28" fmla="*/ 21836132 w 129"/>
                <a:gd name="T29" fmla="*/ 567720763 h 135"/>
                <a:gd name="T30" fmla="*/ 1004424692 w 129"/>
                <a:gd name="T31" fmla="*/ 2008849458 h 135"/>
                <a:gd name="T32" fmla="*/ 1288285063 w 129"/>
                <a:gd name="T33" fmla="*/ 2139861582 h 135"/>
                <a:gd name="T34" fmla="*/ 1288285063 w 129"/>
                <a:gd name="T35" fmla="*/ 2147483647 h 135"/>
                <a:gd name="T36" fmla="*/ 1179109075 w 129"/>
                <a:gd name="T37" fmla="*/ 2147483647 h 135"/>
                <a:gd name="T38" fmla="*/ 1288285063 w 129"/>
                <a:gd name="T39" fmla="*/ 2147483647 h 135"/>
                <a:gd name="T40" fmla="*/ 1288285063 w 129"/>
                <a:gd name="T41" fmla="*/ 2147483647 h 135"/>
                <a:gd name="T42" fmla="*/ 1179109075 w 129"/>
                <a:gd name="T43" fmla="*/ 2147483647 h 135"/>
                <a:gd name="T44" fmla="*/ 1048096956 w 129"/>
                <a:gd name="T45" fmla="*/ 2147483647 h 135"/>
                <a:gd name="T46" fmla="*/ 938920969 w 129"/>
                <a:gd name="T47" fmla="*/ 2147483647 h 135"/>
                <a:gd name="T48" fmla="*/ 1069933088 w 129"/>
                <a:gd name="T49" fmla="*/ 2147483647 h 135"/>
                <a:gd name="T50" fmla="*/ 1746825145 w 129"/>
                <a:gd name="T51" fmla="*/ 2147483647 h 135"/>
                <a:gd name="T52" fmla="*/ 1856001132 w 129"/>
                <a:gd name="T53" fmla="*/ 2147483647 h 135"/>
                <a:gd name="T54" fmla="*/ 1746825145 w 129"/>
                <a:gd name="T55" fmla="*/ 2147483647 h 135"/>
                <a:gd name="T56" fmla="*/ 1615813025 w 129"/>
                <a:gd name="T57" fmla="*/ 2147483647 h 135"/>
                <a:gd name="T58" fmla="*/ 1506637038 w 129"/>
                <a:gd name="T59" fmla="*/ 2147483647 h 135"/>
                <a:gd name="T60" fmla="*/ 1506637038 w 129"/>
                <a:gd name="T61" fmla="*/ 2147483647 h 135"/>
                <a:gd name="T62" fmla="*/ 1637649157 w 129"/>
                <a:gd name="T63" fmla="*/ 2147483647 h 135"/>
                <a:gd name="T64" fmla="*/ 1506637038 w 129"/>
                <a:gd name="T65" fmla="*/ 2147483647 h 135"/>
                <a:gd name="T66" fmla="*/ 1506637038 w 129"/>
                <a:gd name="T67" fmla="*/ 2139861582 h 135"/>
                <a:gd name="T68" fmla="*/ 1812333541 w 129"/>
                <a:gd name="T69" fmla="*/ 2008849458 h 135"/>
                <a:gd name="T70" fmla="*/ 2147483647 w 129"/>
                <a:gd name="T71" fmla="*/ 458540099 h 135"/>
                <a:gd name="T72" fmla="*/ 2147483647 w 129"/>
                <a:gd name="T73" fmla="*/ 458540099 h 135"/>
                <a:gd name="T74" fmla="*/ 2147483647 w 129"/>
                <a:gd name="T75" fmla="*/ 349364107 h 135"/>
                <a:gd name="T76" fmla="*/ 2147483647 w 129"/>
                <a:gd name="T77" fmla="*/ 458540099 h 135"/>
                <a:gd name="T78" fmla="*/ 2147483647 w 129"/>
                <a:gd name="T79" fmla="*/ 567720763 h 135"/>
                <a:gd name="T80" fmla="*/ 1987013252 w 129"/>
                <a:gd name="T81" fmla="*/ 1550309359 h 135"/>
                <a:gd name="T82" fmla="*/ 2147483647 w 129"/>
                <a:gd name="T83" fmla="*/ 458540099 h 135"/>
                <a:gd name="T84" fmla="*/ 786072717 w 129"/>
                <a:gd name="T85" fmla="*/ 1572145492 h 135"/>
                <a:gd name="T86" fmla="*/ 218351975 w 129"/>
                <a:gd name="T87" fmla="*/ 589552223 h 135"/>
                <a:gd name="T88" fmla="*/ 218351975 w 129"/>
                <a:gd name="T89" fmla="*/ 480376232 h 135"/>
                <a:gd name="T90" fmla="*/ 327527962 w 129"/>
                <a:gd name="T91" fmla="*/ 371200240 h 135"/>
                <a:gd name="T92" fmla="*/ 436708623 w 129"/>
                <a:gd name="T93" fmla="*/ 480376232 h 135"/>
                <a:gd name="T94" fmla="*/ 567720742 w 129"/>
                <a:gd name="T95" fmla="*/ 480376232 h 135"/>
                <a:gd name="T96" fmla="*/ 786072717 w 129"/>
                <a:gd name="T97" fmla="*/ 1572145492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35"/>
                <a:gd name="T149" fmla="*/ 129 w 129"/>
                <a:gd name="T150" fmla="*/ 135 h 13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31" name="组合 142">
            <a:extLst>
              <a:ext uri="{FF2B5EF4-FFF2-40B4-BE49-F238E27FC236}">
                <a16:creationId xmlns:a16="http://schemas.microsoft.com/office/drawing/2014/main" id="{92AEC46D-A595-49DE-B05D-FD48300D0FB7}"/>
              </a:ext>
            </a:extLst>
          </p:cNvPr>
          <p:cNvGrpSpPr/>
          <p:nvPr/>
        </p:nvGrpSpPr>
        <p:grpSpPr>
          <a:xfrm>
            <a:off x="2537335" y="3560273"/>
            <a:ext cx="911999" cy="918244"/>
            <a:chOff x="2537335" y="3560272"/>
            <a:chExt cx="911998" cy="918244"/>
          </a:xfrm>
        </p:grpSpPr>
        <p:sp>
          <p:nvSpPr>
            <p:cNvPr id="16" name="Oval 20">
              <a:extLst>
                <a:ext uri="{FF2B5EF4-FFF2-40B4-BE49-F238E27FC236}">
                  <a16:creationId xmlns:a16="http://schemas.microsoft.com/office/drawing/2014/main" id="{F8315CA5-FFE4-46AE-9DDC-0291D9734D5C}"/>
                </a:ext>
              </a:extLst>
            </p:cNvPr>
            <p:cNvSpPr>
              <a:spLocks noChangeArrowheads="1"/>
            </p:cNvSpPr>
            <p:nvPr/>
          </p:nvSpPr>
          <p:spPr bwMode="auto">
            <a:xfrm>
              <a:off x="2537335" y="3560272"/>
              <a:ext cx="911998" cy="918244"/>
            </a:xfrm>
            <a:prstGeom prst="ellipse">
              <a:avLst/>
            </a:prstGeom>
            <a:solidFill>
              <a:schemeClr val="accent1"/>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sp>
          <p:nvSpPr>
            <p:cNvPr id="17" name="Freeform 61">
              <a:extLst>
                <a:ext uri="{FF2B5EF4-FFF2-40B4-BE49-F238E27FC236}">
                  <a16:creationId xmlns:a16="http://schemas.microsoft.com/office/drawing/2014/main" id="{F08371A0-64A7-45CE-9EF5-D4DCDE9AEA46}"/>
                </a:ext>
              </a:extLst>
            </p:cNvPr>
            <p:cNvSpPr>
              <a:spLocks noChangeArrowheads="1"/>
            </p:cNvSpPr>
            <p:nvPr/>
          </p:nvSpPr>
          <p:spPr bwMode="auto">
            <a:xfrm>
              <a:off x="2761573" y="3791974"/>
              <a:ext cx="463519" cy="481880"/>
            </a:xfrm>
            <a:custGeom>
              <a:avLst/>
              <a:gdLst>
                <a:gd name="T0" fmla="*/ 2145940516 w 137"/>
                <a:gd name="T1" fmla="*/ 1240241212 h 142"/>
                <a:gd name="T2" fmla="*/ 2147483647 w 137"/>
                <a:gd name="T3" fmla="*/ 1240241212 h 142"/>
                <a:gd name="T4" fmla="*/ 1647387080 w 137"/>
                <a:gd name="T5" fmla="*/ 87032343 h 142"/>
                <a:gd name="T6" fmla="*/ 1495655652 w 137"/>
                <a:gd name="T7" fmla="*/ 0 h 142"/>
                <a:gd name="T8" fmla="*/ 1343919568 w 137"/>
                <a:gd name="T9" fmla="*/ 87032343 h 142"/>
                <a:gd name="T10" fmla="*/ 0 w 137"/>
                <a:gd name="T11" fmla="*/ 1240241212 h 142"/>
                <a:gd name="T12" fmla="*/ 845370788 w 137"/>
                <a:gd name="T13" fmla="*/ 1240241212 h 142"/>
                <a:gd name="T14" fmla="*/ 1343919568 w 137"/>
                <a:gd name="T15" fmla="*/ 87032343 h 142"/>
                <a:gd name="T16" fmla="*/ 1343919568 w 137"/>
                <a:gd name="T17" fmla="*/ 108792761 h 142"/>
                <a:gd name="T18" fmla="*/ 932075126 w 137"/>
                <a:gd name="T19" fmla="*/ 1240241212 h 142"/>
                <a:gd name="T20" fmla="*/ 1387274065 w 137"/>
                <a:gd name="T21" fmla="*/ 1240241212 h 142"/>
                <a:gd name="T22" fmla="*/ 1387274065 w 137"/>
                <a:gd name="T23" fmla="*/ 2147483647 h 142"/>
                <a:gd name="T24" fmla="*/ 1387274065 w 137"/>
                <a:gd name="T25" fmla="*/ 2147483647 h 142"/>
                <a:gd name="T26" fmla="*/ 1387274065 w 137"/>
                <a:gd name="T27" fmla="*/ 2147483647 h 142"/>
                <a:gd name="T28" fmla="*/ 1647387080 w 137"/>
                <a:gd name="T29" fmla="*/ 2147483647 h 142"/>
                <a:gd name="T30" fmla="*/ 1885827501 w 137"/>
                <a:gd name="T31" fmla="*/ 2147483647 h 142"/>
                <a:gd name="T32" fmla="*/ 1885827501 w 137"/>
                <a:gd name="T33" fmla="*/ 2147483647 h 142"/>
                <a:gd name="T34" fmla="*/ 1712418825 w 137"/>
                <a:gd name="T35" fmla="*/ 2147483647 h 142"/>
                <a:gd name="T36" fmla="*/ 1712418825 w 137"/>
                <a:gd name="T37" fmla="*/ 2147483647 h 142"/>
                <a:gd name="T38" fmla="*/ 1712418825 w 137"/>
                <a:gd name="T39" fmla="*/ 2147483647 h 142"/>
                <a:gd name="T40" fmla="*/ 1647387080 w 137"/>
                <a:gd name="T41" fmla="*/ 2147483647 h 142"/>
                <a:gd name="T42" fmla="*/ 1560682742 w 137"/>
                <a:gd name="T43" fmla="*/ 2147483647 h 142"/>
                <a:gd name="T44" fmla="*/ 1560682742 w 137"/>
                <a:gd name="T45" fmla="*/ 2147483647 h 142"/>
                <a:gd name="T46" fmla="*/ 1560682742 w 137"/>
                <a:gd name="T47" fmla="*/ 2147483647 h 142"/>
                <a:gd name="T48" fmla="*/ 1560682742 w 137"/>
                <a:gd name="T49" fmla="*/ 2147483647 h 142"/>
                <a:gd name="T50" fmla="*/ 1560682742 w 137"/>
                <a:gd name="T51" fmla="*/ 1240241212 h 142"/>
                <a:gd name="T52" fmla="*/ 2037558929 w 137"/>
                <a:gd name="T53" fmla="*/ 1240241212 h 142"/>
                <a:gd name="T54" fmla="*/ 1647387080 w 137"/>
                <a:gd name="T55" fmla="*/ 108792761 h 142"/>
                <a:gd name="T56" fmla="*/ 1647387080 w 137"/>
                <a:gd name="T57" fmla="*/ 87032343 h 142"/>
                <a:gd name="T58" fmla="*/ 2145940516 w 137"/>
                <a:gd name="T59" fmla="*/ 1240241212 h 1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7"/>
                <a:gd name="T91" fmla="*/ 0 h 142"/>
                <a:gd name="T92" fmla="*/ 137 w 137"/>
                <a:gd name="T93" fmla="*/ 142 h 1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33" name="组合 145">
            <a:extLst>
              <a:ext uri="{FF2B5EF4-FFF2-40B4-BE49-F238E27FC236}">
                <a16:creationId xmlns:a16="http://schemas.microsoft.com/office/drawing/2014/main" id="{6115F45B-4215-447E-A25A-D8FC7A248290}"/>
              </a:ext>
            </a:extLst>
          </p:cNvPr>
          <p:cNvGrpSpPr/>
          <p:nvPr/>
        </p:nvGrpSpPr>
        <p:grpSpPr>
          <a:xfrm>
            <a:off x="8201715" y="3850112"/>
            <a:ext cx="988207" cy="993203"/>
            <a:chOff x="8201715" y="3850112"/>
            <a:chExt cx="988206" cy="993202"/>
          </a:xfrm>
        </p:grpSpPr>
        <p:sp>
          <p:nvSpPr>
            <p:cNvPr id="18" name="Oval 17">
              <a:extLst>
                <a:ext uri="{FF2B5EF4-FFF2-40B4-BE49-F238E27FC236}">
                  <a16:creationId xmlns:a16="http://schemas.microsoft.com/office/drawing/2014/main" id="{B3A8DD1C-A44F-41ED-A38F-7EE112CC09AA}"/>
                </a:ext>
              </a:extLst>
            </p:cNvPr>
            <p:cNvSpPr>
              <a:spLocks noChangeArrowheads="1"/>
            </p:cNvSpPr>
            <p:nvPr/>
          </p:nvSpPr>
          <p:spPr bwMode="auto">
            <a:xfrm>
              <a:off x="8201715" y="3850112"/>
              <a:ext cx="988206" cy="993202"/>
            </a:xfrm>
            <a:prstGeom prst="ellipse">
              <a:avLst/>
            </a:prstGeom>
            <a:solidFill>
              <a:schemeClr val="accent2"/>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sp>
          <p:nvSpPr>
            <p:cNvPr id="19" name="Freeform 62">
              <a:extLst>
                <a:ext uri="{FF2B5EF4-FFF2-40B4-BE49-F238E27FC236}">
                  <a16:creationId xmlns:a16="http://schemas.microsoft.com/office/drawing/2014/main" id="{4ACB694C-8086-42E4-AE9D-1B1022AC2303}"/>
                </a:ext>
              </a:extLst>
            </p:cNvPr>
            <p:cNvSpPr>
              <a:spLocks noEditPoints="1" noChangeArrowheads="1"/>
            </p:cNvSpPr>
            <p:nvPr/>
          </p:nvSpPr>
          <p:spPr bwMode="auto">
            <a:xfrm>
              <a:off x="8473398" y="4005290"/>
              <a:ext cx="397385" cy="535005"/>
            </a:xfrm>
            <a:custGeom>
              <a:avLst/>
              <a:gdLst>
                <a:gd name="T0" fmla="*/ 2147483647 w 108"/>
                <a:gd name="T1" fmla="*/ 2147483647 h 145"/>
                <a:gd name="T2" fmla="*/ 0 w 108"/>
                <a:gd name="T3" fmla="*/ 2147483647 h 145"/>
                <a:gd name="T4" fmla="*/ 0 w 108"/>
                <a:gd name="T5" fmla="*/ 2147483647 h 145"/>
                <a:gd name="T6" fmla="*/ 284187929 w 108"/>
                <a:gd name="T7" fmla="*/ 2147483647 h 145"/>
                <a:gd name="T8" fmla="*/ 2098615319 w 108"/>
                <a:gd name="T9" fmla="*/ 2147483647 h 145"/>
                <a:gd name="T10" fmla="*/ 2147483647 w 108"/>
                <a:gd name="T11" fmla="*/ 2147483647 h 145"/>
                <a:gd name="T12" fmla="*/ 2147483647 w 108"/>
                <a:gd name="T13" fmla="*/ 2147483647 h 145"/>
                <a:gd name="T14" fmla="*/ 349766882 w 108"/>
                <a:gd name="T15" fmla="*/ 2147483647 h 145"/>
                <a:gd name="T16" fmla="*/ 524654999 w 108"/>
                <a:gd name="T17" fmla="*/ 2000358177 h 145"/>
                <a:gd name="T18" fmla="*/ 1858148249 w 108"/>
                <a:gd name="T19" fmla="*/ 2000358177 h 145"/>
                <a:gd name="T20" fmla="*/ 2011173598 w 108"/>
                <a:gd name="T21" fmla="*/ 2147483647 h 145"/>
                <a:gd name="T22" fmla="*/ 349766882 w 108"/>
                <a:gd name="T23" fmla="*/ 2147483647 h 145"/>
                <a:gd name="T24" fmla="*/ 612096719 w 108"/>
                <a:gd name="T25" fmla="*/ 1670626076 h 145"/>
                <a:gd name="T26" fmla="*/ 786980160 w 108"/>
                <a:gd name="T27" fmla="*/ 1121078827 h 145"/>
                <a:gd name="T28" fmla="*/ 1573960320 w 108"/>
                <a:gd name="T29" fmla="*/ 1121078827 h 145"/>
                <a:gd name="T30" fmla="*/ 1748843761 w 108"/>
                <a:gd name="T31" fmla="*/ 1670626076 h 145"/>
                <a:gd name="T32" fmla="*/ 612096719 w 108"/>
                <a:gd name="T33" fmla="*/ 1670626076 h 145"/>
                <a:gd name="T34" fmla="*/ 1049305322 w 108"/>
                <a:gd name="T35" fmla="*/ 263783805 h 145"/>
                <a:gd name="T36" fmla="*/ 1311635159 w 108"/>
                <a:gd name="T37" fmla="*/ 263783805 h 145"/>
                <a:gd name="T38" fmla="*/ 1464655832 w 108"/>
                <a:gd name="T39" fmla="*/ 813331054 h 145"/>
                <a:gd name="T40" fmla="*/ 896284648 w 108"/>
                <a:gd name="T41" fmla="*/ 813331054 h 145"/>
                <a:gd name="T42" fmla="*/ 1049305322 w 108"/>
                <a:gd name="T43" fmla="*/ 263783805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8"/>
                <a:gd name="T67" fmla="*/ 0 h 145"/>
                <a:gd name="T68" fmla="*/ 108 w 108"/>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35" name="组合 159">
            <a:extLst>
              <a:ext uri="{FF2B5EF4-FFF2-40B4-BE49-F238E27FC236}">
                <a16:creationId xmlns:a16="http://schemas.microsoft.com/office/drawing/2014/main" id="{C63754E6-E391-4CE3-B20A-B6ED94CF75B1}"/>
              </a:ext>
            </a:extLst>
          </p:cNvPr>
          <p:cNvGrpSpPr/>
          <p:nvPr/>
        </p:nvGrpSpPr>
        <p:grpSpPr>
          <a:xfrm>
            <a:off x="6241546" y="1912429"/>
            <a:ext cx="988205" cy="993203"/>
            <a:chOff x="6241545" y="1912429"/>
            <a:chExt cx="988205" cy="993203"/>
          </a:xfrm>
        </p:grpSpPr>
        <p:sp>
          <p:nvSpPr>
            <p:cNvPr id="20" name="Oval 18">
              <a:extLst>
                <a:ext uri="{FF2B5EF4-FFF2-40B4-BE49-F238E27FC236}">
                  <a16:creationId xmlns:a16="http://schemas.microsoft.com/office/drawing/2014/main" id="{CA4C3479-5DEB-4B43-B653-0E422569D8DF}"/>
                </a:ext>
              </a:extLst>
            </p:cNvPr>
            <p:cNvSpPr>
              <a:spLocks noChangeArrowheads="1"/>
            </p:cNvSpPr>
            <p:nvPr/>
          </p:nvSpPr>
          <p:spPr bwMode="auto">
            <a:xfrm>
              <a:off x="6241545" y="1912429"/>
              <a:ext cx="988205" cy="993203"/>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37" name="Group 62">
              <a:extLst>
                <a:ext uri="{FF2B5EF4-FFF2-40B4-BE49-F238E27FC236}">
                  <a16:creationId xmlns:a16="http://schemas.microsoft.com/office/drawing/2014/main" id="{2033D152-713D-4308-B4DE-B828F5ACA8DC}"/>
                </a:ext>
              </a:extLst>
            </p:cNvPr>
            <p:cNvGrpSpPr>
              <a:grpSpLocks/>
            </p:cNvGrpSpPr>
            <p:nvPr/>
          </p:nvGrpSpPr>
          <p:grpSpPr bwMode="auto">
            <a:xfrm>
              <a:off x="6465946" y="2200197"/>
              <a:ext cx="524328" cy="388845"/>
              <a:chOff x="0" y="0"/>
              <a:chExt cx="474198" cy="351905"/>
            </a:xfrm>
          </p:grpSpPr>
          <p:sp>
            <p:nvSpPr>
              <p:cNvPr id="114" name="Freeform 66">
                <a:extLst>
                  <a:ext uri="{FF2B5EF4-FFF2-40B4-BE49-F238E27FC236}">
                    <a16:creationId xmlns:a16="http://schemas.microsoft.com/office/drawing/2014/main" id="{1F658A59-BFCC-40C4-876F-55A7247E2E21}"/>
                  </a:ext>
                </a:extLst>
              </p:cNvPr>
              <p:cNvSpPr>
                <a:spLocks noEditPoints="1" noChangeArrowheads="1"/>
              </p:cNvSpPr>
              <p:nvPr/>
            </p:nvSpPr>
            <p:spPr bwMode="auto">
              <a:xfrm>
                <a:off x="9984" y="0"/>
                <a:ext cx="459224" cy="279527"/>
              </a:xfrm>
              <a:custGeom>
                <a:avLst/>
                <a:gdLst>
                  <a:gd name="T0" fmla="*/ 1146123273 w 184"/>
                  <a:gd name="T1" fmla="*/ 0 h 112"/>
                  <a:gd name="T2" fmla="*/ 0 w 184"/>
                  <a:gd name="T3" fmla="*/ 0 h 112"/>
                  <a:gd name="T4" fmla="*/ 0 w 184"/>
                  <a:gd name="T5" fmla="*/ 697636998 h 112"/>
                  <a:gd name="T6" fmla="*/ 1146123273 w 184"/>
                  <a:gd name="T7" fmla="*/ 697636998 h 112"/>
                  <a:gd name="T8" fmla="*/ 1146123273 w 184"/>
                  <a:gd name="T9" fmla="*/ 0 h 112"/>
                  <a:gd name="T10" fmla="*/ 1096292477 w 184"/>
                  <a:gd name="T11" fmla="*/ 635347401 h 112"/>
                  <a:gd name="T12" fmla="*/ 49830796 w 184"/>
                  <a:gd name="T13" fmla="*/ 635347401 h 112"/>
                  <a:gd name="T14" fmla="*/ 49830796 w 184"/>
                  <a:gd name="T15" fmla="*/ 49830679 h 112"/>
                  <a:gd name="T16" fmla="*/ 1096292477 w 184"/>
                  <a:gd name="T17" fmla="*/ 49830679 h 112"/>
                  <a:gd name="T18" fmla="*/ 1096292477 w 184"/>
                  <a:gd name="T19" fmla="*/ 63534740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4"/>
                  <a:gd name="T31" fmla="*/ 0 h 112"/>
                  <a:gd name="T32" fmla="*/ 184 w 184"/>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15" name="Freeform 67">
                <a:extLst>
                  <a:ext uri="{FF2B5EF4-FFF2-40B4-BE49-F238E27FC236}">
                    <a16:creationId xmlns:a16="http://schemas.microsoft.com/office/drawing/2014/main" id="{5128559E-ED49-4AD9-8CF5-52A88EA97579}"/>
                  </a:ext>
                </a:extLst>
              </p:cNvPr>
              <p:cNvSpPr>
                <a:spLocks noChangeArrowheads="1"/>
              </p:cNvSpPr>
              <p:nvPr/>
            </p:nvSpPr>
            <p:spPr bwMode="auto">
              <a:xfrm>
                <a:off x="0" y="292006"/>
                <a:ext cx="474198" cy="59899"/>
              </a:xfrm>
              <a:custGeom>
                <a:avLst/>
                <a:gdLst>
                  <a:gd name="T0" fmla="*/ 1183493385 w 190"/>
                  <a:gd name="T1" fmla="*/ 99664449 h 24"/>
                  <a:gd name="T2" fmla="*/ 1171034457 w 190"/>
                  <a:gd name="T3" fmla="*/ 0 h 24"/>
                  <a:gd name="T4" fmla="*/ 18685897 w 190"/>
                  <a:gd name="T5" fmla="*/ 0 h 24"/>
                  <a:gd name="T6" fmla="*/ 0 w 190"/>
                  <a:gd name="T7" fmla="*/ 99664449 h 24"/>
                  <a:gd name="T8" fmla="*/ 0 w 190"/>
                  <a:gd name="T9" fmla="*/ 99664449 h 24"/>
                  <a:gd name="T10" fmla="*/ 0 w 190"/>
                  <a:gd name="T11" fmla="*/ 149495425 h 24"/>
                  <a:gd name="T12" fmla="*/ 1183493385 w 190"/>
                  <a:gd name="T13" fmla="*/ 149495425 h 24"/>
                  <a:gd name="T14" fmla="*/ 1183493385 w 190"/>
                  <a:gd name="T15" fmla="*/ 99664449 h 24"/>
                  <a:gd name="T16" fmla="*/ 1183493385 w 190"/>
                  <a:gd name="T17" fmla="*/ 99664449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24"/>
                  <a:gd name="T29" fmla="*/ 190 w 19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24">
                    <a:moveTo>
                      <a:pt x="190" y="16"/>
                    </a:moveTo>
                    <a:lnTo>
                      <a:pt x="188" y="0"/>
                    </a:lnTo>
                    <a:lnTo>
                      <a:pt x="3" y="0"/>
                    </a:lnTo>
                    <a:lnTo>
                      <a:pt x="0" y="16"/>
                    </a:lnTo>
                    <a:lnTo>
                      <a:pt x="0" y="24"/>
                    </a:lnTo>
                    <a:lnTo>
                      <a:pt x="190" y="24"/>
                    </a:lnTo>
                    <a:lnTo>
                      <a:pt x="190" y="16"/>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grpSp>
        <p:nvGrpSpPr>
          <p:cNvPr id="39" name="组合 156">
            <a:extLst>
              <a:ext uri="{FF2B5EF4-FFF2-40B4-BE49-F238E27FC236}">
                <a16:creationId xmlns:a16="http://schemas.microsoft.com/office/drawing/2014/main" id="{AAD36BEB-1427-4D66-86EA-B98CC0103AA7}"/>
              </a:ext>
            </a:extLst>
          </p:cNvPr>
          <p:cNvGrpSpPr/>
          <p:nvPr/>
        </p:nvGrpSpPr>
        <p:grpSpPr>
          <a:xfrm>
            <a:off x="4317606" y="2953108"/>
            <a:ext cx="699615" cy="588425"/>
            <a:chOff x="4317604" y="2953106"/>
            <a:chExt cx="699615" cy="588425"/>
          </a:xfrm>
        </p:grpSpPr>
        <p:sp>
          <p:nvSpPr>
            <p:cNvPr id="22" name="Freeform 15">
              <a:extLst>
                <a:ext uri="{FF2B5EF4-FFF2-40B4-BE49-F238E27FC236}">
                  <a16:creationId xmlns:a16="http://schemas.microsoft.com/office/drawing/2014/main" id="{CB7DEEE6-C164-4D0A-9083-C1D1325EEE9E}"/>
                </a:ext>
              </a:extLst>
            </p:cNvPr>
            <p:cNvSpPr>
              <a:spLocks noChangeArrowheads="1"/>
            </p:cNvSpPr>
            <p:nvPr/>
          </p:nvSpPr>
          <p:spPr bwMode="auto">
            <a:xfrm rot="8040980">
              <a:off x="4373199" y="2897511"/>
              <a:ext cx="588425" cy="699615"/>
            </a:xfrm>
            <a:custGeom>
              <a:avLst/>
              <a:gdLst>
                <a:gd name="T0" fmla="*/ 533551476 w 596"/>
                <a:gd name="T1" fmla="*/ 180804293 h 709"/>
                <a:gd name="T2" fmla="*/ 938042341 w 596"/>
                <a:gd name="T3" fmla="*/ 644606502 h 709"/>
                <a:gd name="T4" fmla="*/ 469021170 w 596"/>
                <a:gd name="T5" fmla="*/ 1114698166 h 709"/>
                <a:gd name="T6" fmla="*/ 0 w 596"/>
                <a:gd name="T7" fmla="*/ 644606502 h 709"/>
                <a:gd name="T8" fmla="*/ 401343198 w 596"/>
                <a:gd name="T9" fmla="*/ 180804293 h 709"/>
                <a:gd name="T10" fmla="*/ 465873503 w 596"/>
                <a:gd name="T11" fmla="*/ 0 h 709"/>
                <a:gd name="T12" fmla="*/ 533551476 w 596"/>
                <a:gd name="T13" fmla="*/ 180804293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41" name="Group 65">
              <a:extLst>
                <a:ext uri="{FF2B5EF4-FFF2-40B4-BE49-F238E27FC236}">
                  <a16:creationId xmlns:a16="http://schemas.microsoft.com/office/drawing/2014/main" id="{4688B740-EFD5-4A7A-B37A-8463224C8E60}"/>
                </a:ext>
              </a:extLst>
            </p:cNvPr>
            <p:cNvGrpSpPr>
              <a:grpSpLocks/>
            </p:cNvGrpSpPr>
            <p:nvPr/>
          </p:nvGrpSpPr>
          <p:grpSpPr bwMode="auto">
            <a:xfrm>
              <a:off x="4466734" y="3036875"/>
              <a:ext cx="370054" cy="336160"/>
              <a:chOff x="0" y="0"/>
              <a:chExt cx="431771" cy="391838"/>
            </a:xfrm>
            <a:solidFill>
              <a:schemeClr val="bg1"/>
            </a:solidFill>
          </p:grpSpPr>
          <p:sp>
            <p:nvSpPr>
              <p:cNvPr id="109" name="Rectangle 72">
                <a:extLst>
                  <a:ext uri="{FF2B5EF4-FFF2-40B4-BE49-F238E27FC236}">
                    <a16:creationId xmlns:a16="http://schemas.microsoft.com/office/drawing/2014/main" id="{FCE04F3A-F378-45AF-960D-028A8C15F85E}"/>
                  </a:ext>
                </a:extLst>
              </p:cNvPr>
              <p:cNvSpPr>
                <a:spLocks noChangeArrowheads="1"/>
              </p:cNvSpPr>
              <p:nvPr/>
            </p:nvSpPr>
            <p:spPr bwMode="auto">
              <a:xfrm>
                <a:off x="97335" y="0"/>
                <a:ext cx="242092" cy="69882"/>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0" name="Freeform 73">
                <a:extLst>
                  <a:ext uri="{FF2B5EF4-FFF2-40B4-BE49-F238E27FC236}">
                    <a16:creationId xmlns:a16="http://schemas.microsoft.com/office/drawing/2014/main" id="{CF2A59D9-958A-454A-AF3A-C85ED892D855}"/>
                  </a:ext>
                </a:extLst>
              </p:cNvPr>
              <p:cNvSpPr>
                <a:spLocks noEditPoints="1" noChangeArrowheads="1"/>
              </p:cNvSpPr>
              <p:nvPr/>
            </p:nvSpPr>
            <p:spPr bwMode="auto">
              <a:xfrm>
                <a:off x="0" y="92344"/>
                <a:ext cx="431771" cy="177201"/>
              </a:xfrm>
              <a:custGeom>
                <a:avLst/>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7 w 130"/>
                  <a:gd name="T33" fmla="*/ 13 h 53"/>
                  <a:gd name="T34" fmla="*/ 29 w 130"/>
                  <a:gd name="T35" fmla="*/ 13 h 53"/>
                  <a:gd name="T36" fmla="*/ 29 w 130"/>
                  <a:gd name="T37" fmla="*/ 7 h 53"/>
                  <a:gd name="T38" fmla="*/ 117 w 130"/>
                  <a:gd name="T39" fmla="*/ 7 h 53"/>
                  <a:gd name="T40" fmla="*/ 117 w 130"/>
                  <a:gd name="T41" fmla="*/ 1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0"/>
                  <a:gd name="T64" fmla="*/ 0 h 53"/>
                  <a:gd name="T65" fmla="*/ 130 w 130"/>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0" h="53">
                    <a:moveTo>
                      <a:pt x="124" y="0"/>
                    </a:moveTo>
                    <a:cubicBezTo>
                      <a:pt x="6" y="0"/>
                      <a:pt x="6" y="0"/>
                      <a:pt x="6" y="0"/>
                    </a:cubicBezTo>
                    <a:cubicBezTo>
                      <a:pt x="3"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1" y="6"/>
                      <a:pt x="23" y="8"/>
                      <a:pt x="23" y="11"/>
                    </a:cubicBezTo>
                    <a:cubicBezTo>
                      <a:pt x="23" y="14"/>
                      <a:pt x="21" y="16"/>
                      <a:pt x="18" y="16"/>
                    </a:cubicBezTo>
                    <a:close/>
                    <a:moveTo>
                      <a:pt x="117" y="13"/>
                    </a:moveTo>
                    <a:cubicBezTo>
                      <a:pt x="29" y="13"/>
                      <a:pt x="29" y="13"/>
                      <a:pt x="29" y="13"/>
                    </a:cubicBezTo>
                    <a:cubicBezTo>
                      <a:pt x="29" y="7"/>
                      <a:pt x="29" y="7"/>
                      <a:pt x="29" y="7"/>
                    </a:cubicBezTo>
                    <a:cubicBezTo>
                      <a:pt x="117" y="7"/>
                      <a:pt x="117" y="7"/>
                      <a:pt x="117" y="7"/>
                    </a:cubicBezTo>
                    <a:lnTo>
                      <a:pt x="117" y="1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1" name="Freeform 74">
                <a:extLst>
                  <a:ext uri="{FF2B5EF4-FFF2-40B4-BE49-F238E27FC236}">
                    <a16:creationId xmlns:a16="http://schemas.microsoft.com/office/drawing/2014/main" id="{5182CE98-56D6-4D72-BF95-5F953824554D}"/>
                  </a:ext>
                </a:extLst>
              </p:cNvPr>
              <p:cNvSpPr>
                <a:spLocks noChangeArrowheads="1"/>
              </p:cNvSpPr>
              <p:nvPr/>
            </p:nvSpPr>
            <p:spPr bwMode="auto">
              <a:xfrm>
                <a:off x="89848" y="202159"/>
                <a:ext cx="252075" cy="189679"/>
              </a:xfrm>
              <a:custGeom>
                <a:avLst/>
                <a:gdLst>
                  <a:gd name="T0" fmla="*/ 66 w 76"/>
                  <a:gd name="T1" fmla="*/ 49 h 57"/>
                  <a:gd name="T2" fmla="*/ 25 w 76"/>
                  <a:gd name="T3" fmla="*/ 49 h 57"/>
                  <a:gd name="T4" fmla="*/ 10 w 76"/>
                  <a:gd name="T5" fmla="*/ 49 h 57"/>
                  <a:gd name="T6" fmla="*/ 10 w 76"/>
                  <a:gd name="T7" fmla="*/ 0 h 57"/>
                  <a:gd name="T8" fmla="*/ 1 w 76"/>
                  <a:gd name="T9" fmla="*/ 0 h 57"/>
                  <a:gd name="T10" fmla="*/ 1 w 76"/>
                  <a:gd name="T11" fmla="*/ 50 h 57"/>
                  <a:gd name="T12" fmla="*/ 8 w 76"/>
                  <a:gd name="T13" fmla="*/ 57 h 57"/>
                  <a:gd name="T14" fmla="*/ 69 w 76"/>
                  <a:gd name="T15" fmla="*/ 57 h 57"/>
                  <a:gd name="T16" fmla="*/ 76 w 76"/>
                  <a:gd name="T17" fmla="*/ 48 h 57"/>
                  <a:gd name="T18" fmla="*/ 76 w 76"/>
                  <a:gd name="T19" fmla="*/ 0 h 57"/>
                  <a:gd name="T20" fmla="*/ 66 w 76"/>
                  <a:gd name="T21" fmla="*/ 0 h 57"/>
                  <a:gd name="T22" fmla="*/ 66 w 76"/>
                  <a:gd name="T23" fmla="*/ 49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57"/>
                  <a:gd name="T38" fmla="*/ 76 w 76"/>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57">
                    <a:moveTo>
                      <a:pt x="66" y="49"/>
                    </a:moveTo>
                    <a:cubicBezTo>
                      <a:pt x="25" y="49"/>
                      <a:pt x="25" y="49"/>
                      <a:pt x="25" y="49"/>
                    </a:cubicBezTo>
                    <a:cubicBezTo>
                      <a:pt x="10" y="49"/>
                      <a:pt x="10" y="49"/>
                      <a:pt x="10" y="49"/>
                    </a:cubicBezTo>
                    <a:cubicBezTo>
                      <a:pt x="10" y="0"/>
                      <a:pt x="10" y="0"/>
                      <a:pt x="10" y="0"/>
                    </a:cubicBezTo>
                    <a:cubicBezTo>
                      <a:pt x="1" y="0"/>
                      <a:pt x="1" y="0"/>
                      <a:pt x="1" y="0"/>
                    </a:cubicBezTo>
                    <a:cubicBezTo>
                      <a:pt x="1" y="50"/>
                      <a:pt x="1" y="50"/>
                      <a:pt x="1" y="50"/>
                    </a:cubicBezTo>
                    <a:cubicBezTo>
                      <a:pt x="1" y="50"/>
                      <a:pt x="0" y="57"/>
                      <a:pt x="8" y="57"/>
                    </a:cubicBezTo>
                    <a:cubicBezTo>
                      <a:pt x="16" y="57"/>
                      <a:pt x="69" y="57"/>
                      <a:pt x="69" y="57"/>
                    </a:cubicBezTo>
                    <a:cubicBezTo>
                      <a:pt x="75" y="57"/>
                      <a:pt x="76" y="53"/>
                      <a:pt x="76" y="48"/>
                    </a:cubicBezTo>
                    <a:cubicBezTo>
                      <a:pt x="76" y="0"/>
                      <a:pt x="76" y="0"/>
                      <a:pt x="76" y="0"/>
                    </a:cubicBezTo>
                    <a:cubicBezTo>
                      <a:pt x="66" y="0"/>
                      <a:pt x="66" y="0"/>
                      <a:pt x="66" y="0"/>
                    </a:cubicBezTo>
                    <a:lnTo>
                      <a:pt x="66" y="49"/>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2" name="Rectangle 75">
                <a:extLst>
                  <a:ext uri="{FF2B5EF4-FFF2-40B4-BE49-F238E27FC236}">
                    <a16:creationId xmlns:a16="http://schemas.microsoft.com/office/drawing/2014/main" id="{9270690D-927B-405B-B2BC-84AC3278AE93}"/>
                  </a:ext>
                </a:extLst>
              </p:cNvPr>
              <p:cNvSpPr>
                <a:spLocks noChangeArrowheads="1"/>
              </p:cNvSpPr>
              <p:nvPr/>
            </p:nvSpPr>
            <p:spPr bwMode="auto">
              <a:xfrm>
                <a:off x="134772" y="244586"/>
                <a:ext cx="157235" cy="2745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13" name="Rectangle 76">
                <a:extLst>
                  <a:ext uri="{FF2B5EF4-FFF2-40B4-BE49-F238E27FC236}">
                    <a16:creationId xmlns:a16="http://schemas.microsoft.com/office/drawing/2014/main" id="{8DC8841E-3852-4806-B333-93CDE710C57D}"/>
                  </a:ext>
                </a:extLst>
              </p:cNvPr>
              <p:cNvSpPr>
                <a:spLocks noChangeArrowheads="1"/>
              </p:cNvSpPr>
              <p:nvPr/>
            </p:nvSpPr>
            <p:spPr bwMode="auto">
              <a:xfrm>
                <a:off x="139764" y="304485"/>
                <a:ext cx="152243" cy="27454"/>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45" name="组合 153">
            <a:extLst>
              <a:ext uri="{FF2B5EF4-FFF2-40B4-BE49-F238E27FC236}">
                <a16:creationId xmlns:a16="http://schemas.microsoft.com/office/drawing/2014/main" id="{5C77E76A-E61D-42E8-8E36-70620291B258}"/>
              </a:ext>
            </a:extLst>
          </p:cNvPr>
          <p:cNvGrpSpPr/>
          <p:nvPr/>
        </p:nvGrpSpPr>
        <p:grpSpPr>
          <a:xfrm>
            <a:off x="3543031" y="3291669"/>
            <a:ext cx="926989" cy="777072"/>
            <a:chOff x="3543031" y="3291669"/>
            <a:chExt cx="926989" cy="777072"/>
          </a:xfrm>
        </p:grpSpPr>
        <p:sp>
          <p:nvSpPr>
            <p:cNvPr id="24" name="Freeform 5">
              <a:extLst>
                <a:ext uri="{FF2B5EF4-FFF2-40B4-BE49-F238E27FC236}">
                  <a16:creationId xmlns:a16="http://schemas.microsoft.com/office/drawing/2014/main" id="{C47C189B-FCBD-4574-A6D5-1D35E1209123}"/>
                </a:ext>
              </a:extLst>
            </p:cNvPr>
            <p:cNvSpPr>
              <a:spLocks noChangeArrowheads="1"/>
            </p:cNvSpPr>
            <p:nvPr/>
          </p:nvSpPr>
          <p:spPr bwMode="auto">
            <a:xfrm rot="6661043">
              <a:off x="3617990" y="3216710"/>
              <a:ext cx="777072" cy="926989"/>
            </a:xfrm>
            <a:custGeom>
              <a:avLst/>
              <a:gdLst>
                <a:gd name="T0" fmla="*/ 930497298 w 596"/>
                <a:gd name="T1" fmla="*/ 317425036 h 709"/>
                <a:gd name="T2" fmla="*/ 1635919682 w 596"/>
                <a:gd name="T3" fmla="*/ 1131688536 h 709"/>
                <a:gd name="T4" fmla="*/ 817959013 w 596"/>
                <a:gd name="T5" fmla="*/ 1956991968 h 709"/>
                <a:gd name="T6" fmla="*/ 0 w 596"/>
                <a:gd name="T7" fmla="*/ 1131688536 h 709"/>
                <a:gd name="T8" fmla="*/ 699931904 w 596"/>
                <a:gd name="T9" fmla="*/ 317425036 h 709"/>
                <a:gd name="T10" fmla="*/ 812470189 w 596"/>
                <a:gd name="T11" fmla="*/ 0 h 709"/>
                <a:gd name="T12" fmla="*/ 930497298 w 596"/>
                <a:gd name="T13" fmla="*/ 317425036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52" name="Group 71">
              <a:extLst>
                <a:ext uri="{FF2B5EF4-FFF2-40B4-BE49-F238E27FC236}">
                  <a16:creationId xmlns:a16="http://schemas.microsoft.com/office/drawing/2014/main" id="{7F9621A5-5512-4646-9B9C-461A285CC891}"/>
                </a:ext>
              </a:extLst>
            </p:cNvPr>
            <p:cNvGrpSpPr>
              <a:grpSpLocks/>
            </p:cNvGrpSpPr>
            <p:nvPr/>
          </p:nvGrpSpPr>
          <p:grpSpPr bwMode="auto">
            <a:xfrm>
              <a:off x="3753920" y="3434502"/>
              <a:ext cx="358820" cy="448853"/>
              <a:chOff x="0" y="0"/>
              <a:chExt cx="324452" cy="406813"/>
            </a:xfrm>
            <a:solidFill>
              <a:schemeClr val="bg1"/>
            </a:solidFill>
          </p:grpSpPr>
          <p:sp>
            <p:nvSpPr>
              <p:cNvPr id="105" name="Freeform 80">
                <a:extLst>
                  <a:ext uri="{FF2B5EF4-FFF2-40B4-BE49-F238E27FC236}">
                    <a16:creationId xmlns:a16="http://schemas.microsoft.com/office/drawing/2014/main" id="{57FFEEB8-557A-4890-B3F0-03FAF7D6B874}"/>
                  </a:ext>
                </a:extLst>
              </p:cNvPr>
              <p:cNvSpPr>
                <a:spLocks noChangeArrowheads="1"/>
              </p:cNvSpPr>
              <p:nvPr/>
            </p:nvSpPr>
            <p:spPr bwMode="auto">
              <a:xfrm>
                <a:off x="0" y="169713"/>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40"/>
                  <a:gd name="T29" fmla="*/ 98 w 98"/>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06" name="Freeform 81">
                <a:extLst>
                  <a:ext uri="{FF2B5EF4-FFF2-40B4-BE49-F238E27FC236}">
                    <a16:creationId xmlns:a16="http://schemas.microsoft.com/office/drawing/2014/main" id="{5BD7B593-761C-4EFA-A74D-E83E6CE92A79}"/>
                  </a:ext>
                </a:extLst>
              </p:cNvPr>
              <p:cNvSpPr>
                <a:spLocks noChangeArrowheads="1"/>
              </p:cNvSpPr>
              <p:nvPr/>
            </p:nvSpPr>
            <p:spPr bwMode="auto">
              <a:xfrm>
                <a:off x="0" y="274536"/>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40"/>
                  <a:gd name="T29" fmla="*/ 98 w 98"/>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07" name="Freeform 82">
                <a:extLst>
                  <a:ext uri="{FF2B5EF4-FFF2-40B4-BE49-F238E27FC236}">
                    <a16:creationId xmlns:a16="http://schemas.microsoft.com/office/drawing/2014/main" id="{B8C57EB2-E824-4C4E-A49E-43CD4F69AD67}"/>
                  </a:ext>
                </a:extLst>
              </p:cNvPr>
              <p:cNvSpPr>
                <a:spLocks noChangeArrowheads="1"/>
              </p:cNvSpPr>
              <p:nvPr/>
            </p:nvSpPr>
            <p:spPr bwMode="auto">
              <a:xfrm>
                <a:off x="0" y="69882"/>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41"/>
                  <a:gd name="T29" fmla="*/ 98 w 98"/>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108" name="Oval 83">
                <a:extLst>
                  <a:ext uri="{FF2B5EF4-FFF2-40B4-BE49-F238E27FC236}">
                    <a16:creationId xmlns:a16="http://schemas.microsoft.com/office/drawing/2014/main" id="{FBF6A262-990D-4E69-AD4E-0BE660F93B6B}"/>
                  </a:ext>
                </a:extLst>
              </p:cNvPr>
              <p:cNvSpPr>
                <a:spLocks noChangeArrowheads="1"/>
              </p:cNvSpPr>
              <p:nvPr/>
            </p:nvSpPr>
            <p:spPr bwMode="auto">
              <a:xfrm>
                <a:off x="4991" y="0"/>
                <a:ext cx="316965" cy="107319"/>
              </a:xfrm>
              <a:prstGeom prst="ellipse">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42" name="组合 157">
            <a:extLst>
              <a:ext uri="{FF2B5EF4-FFF2-40B4-BE49-F238E27FC236}">
                <a16:creationId xmlns:a16="http://schemas.microsoft.com/office/drawing/2014/main" id="{B5A41AF0-161A-4CF7-B6F8-3EEBAF11F2AD}"/>
              </a:ext>
            </a:extLst>
          </p:cNvPr>
          <p:cNvGrpSpPr/>
          <p:nvPr/>
        </p:nvGrpSpPr>
        <p:grpSpPr>
          <a:xfrm>
            <a:off x="4390066" y="1979893"/>
            <a:ext cx="877017" cy="882015"/>
            <a:chOff x="4390065" y="1979892"/>
            <a:chExt cx="877017" cy="882014"/>
          </a:xfrm>
        </p:grpSpPr>
        <p:sp>
          <p:nvSpPr>
            <p:cNvPr id="26" name="Oval 19">
              <a:extLst>
                <a:ext uri="{FF2B5EF4-FFF2-40B4-BE49-F238E27FC236}">
                  <a16:creationId xmlns:a16="http://schemas.microsoft.com/office/drawing/2014/main" id="{7132622D-8EA8-46AE-854D-93D923F08C2F}"/>
                </a:ext>
              </a:extLst>
            </p:cNvPr>
            <p:cNvSpPr>
              <a:spLocks noChangeArrowheads="1"/>
            </p:cNvSpPr>
            <p:nvPr/>
          </p:nvSpPr>
          <p:spPr bwMode="auto">
            <a:xfrm>
              <a:off x="4390065" y="1979892"/>
              <a:ext cx="877017" cy="882014"/>
            </a:xfrm>
            <a:prstGeom prst="ellipse">
              <a:avLst/>
            </a:prstGeom>
            <a:solidFill>
              <a:schemeClr val="accent1"/>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43" name="Group 76">
              <a:extLst>
                <a:ext uri="{FF2B5EF4-FFF2-40B4-BE49-F238E27FC236}">
                  <a16:creationId xmlns:a16="http://schemas.microsoft.com/office/drawing/2014/main" id="{4EB3665D-9A42-4FF2-9415-DBC9E1726F9F}"/>
                </a:ext>
              </a:extLst>
            </p:cNvPr>
            <p:cNvGrpSpPr>
              <a:grpSpLocks/>
            </p:cNvGrpSpPr>
            <p:nvPr/>
          </p:nvGrpSpPr>
          <p:grpSpPr bwMode="auto">
            <a:xfrm>
              <a:off x="4598080" y="2194949"/>
              <a:ext cx="511868" cy="450622"/>
              <a:chOff x="0" y="0"/>
              <a:chExt cx="521619" cy="459224"/>
            </a:xfrm>
            <a:solidFill>
              <a:schemeClr val="bg1"/>
            </a:solidFill>
          </p:grpSpPr>
          <p:sp>
            <p:nvSpPr>
              <p:cNvPr id="100" name="Freeform 84">
                <a:extLst>
                  <a:ext uri="{FF2B5EF4-FFF2-40B4-BE49-F238E27FC236}">
                    <a16:creationId xmlns:a16="http://schemas.microsoft.com/office/drawing/2014/main" id="{99D95C0E-694B-4D09-B7D0-5625304364A1}"/>
                  </a:ext>
                </a:extLst>
              </p:cNvPr>
              <p:cNvSpPr>
                <a:spLocks noChangeArrowheads="1"/>
              </p:cNvSpPr>
              <p:nvPr/>
            </p:nvSpPr>
            <p:spPr bwMode="auto">
              <a:xfrm>
                <a:off x="47420" y="19966"/>
                <a:ext cx="194671" cy="419291"/>
              </a:xfrm>
              <a:custGeom>
                <a:avLst/>
                <a:gdLst>
                  <a:gd name="T0" fmla="*/ 566109867 w 59"/>
                  <a:gd name="T1" fmla="*/ 55369706 h 126"/>
                  <a:gd name="T2" fmla="*/ 97982204 w 59"/>
                  <a:gd name="T3" fmla="*/ 420798451 h 126"/>
                  <a:gd name="T4" fmla="*/ 0 w 59"/>
                  <a:gd name="T5" fmla="*/ 431873058 h 126"/>
                  <a:gd name="T6" fmla="*/ 0 w 59"/>
                  <a:gd name="T7" fmla="*/ 952332986 h 126"/>
                  <a:gd name="T8" fmla="*/ 97982204 w 59"/>
                  <a:gd name="T9" fmla="*/ 974478872 h 126"/>
                  <a:gd name="T10" fmla="*/ 555224789 w 59"/>
                  <a:gd name="T11" fmla="*/ 1317761731 h 126"/>
                  <a:gd name="T12" fmla="*/ 642318614 w 59"/>
                  <a:gd name="T13" fmla="*/ 1317761731 h 126"/>
                  <a:gd name="T14" fmla="*/ 642318614 w 59"/>
                  <a:gd name="T15" fmla="*/ 55369706 h 126"/>
                  <a:gd name="T16" fmla="*/ 566109867 w 59"/>
                  <a:gd name="T17" fmla="*/ 55369706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26"/>
                  <a:gd name="T29" fmla="*/ 59 w 59"/>
                  <a:gd name="T30" fmla="*/ 126 h 1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01" name="Freeform 85">
                <a:extLst>
                  <a:ext uri="{FF2B5EF4-FFF2-40B4-BE49-F238E27FC236}">
                    <a16:creationId xmlns:a16="http://schemas.microsoft.com/office/drawing/2014/main" id="{2FAE9093-788E-4C43-933E-34C05A5944AF}"/>
                  </a:ext>
                </a:extLst>
              </p:cNvPr>
              <p:cNvSpPr>
                <a:spLocks noChangeArrowheads="1"/>
              </p:cNvSpPr>
              <p:nvPr/>
            </p:nvSpPr>
            <p:spPr bwMode="auto">
              <a:xfrm>
                <a:off x="0" y="157235"/>
                <a:ext cx="27454" cy="147252"/>
              </a:xfrm>
              <a:custGeom>
                <a:avLst/>
                <a:gdLst>
                  <a:gd name="T0" fmla="*/ 0 w 8"/>
                  <a:gd name="T1" fmla="*/ 89599495 h 44"/>
                  <a:gd name="T2" fmla="*/ 0 w 8"/>
                  <a:gd name="T3" fmla="*/ 425598440 h 44"/>
                  <a:gd name="T4" fmla="*/ 94215265 w 8"/>
                  <a:gd name="T5" fmla="*/ 492798898 h 44"/>
                  <a:gd name="T6" fmla="*/ 94215265 w 8"/>
                  <a:gd name="T7" fmla="*/ 0 h 44"/>
                  <a:gd name="T8" fmla="*/ 0 w 8"/>
                  <a:gd name="T9" fmla="*/ 89599495 h 44"/>
                  <a:gd name="T10" fmla="*/ 0 60000 65536"/>
                  <a:gd name="T11" fmla="*/ 0 60000 65536"/>
                  <a:gd name="T12" fmla="*/ 0 60000 65536"/>
                  <a:gd name="T13" fmla="*/ 0 60000 65536"/>
                  <a:gd name="T14" fmla="*/ 0 60000 65536"/>
                  <a:gd name="T15" fmla="*/ 0 w 8"/>
                  <a:gd name="T16" fmla="*/ 0 h 44"/>
                  <a:gd name="T17" fmla="*/ 8 w 8"/>
                  <a:gd name="T18" fmla="*/ 44 h 44"/>
                </a:gdLst>
                <a:ahLst/>
                <a:cxnLst>
                  <a:cxn ang="T10">
                    <a:pos x="T0" y="T1"/>
                  </a:cxn>
                  <a:cxn ang="T11">
                    <a:pos x="T2" y="T3"/>
                  </a:cxn>
                  <a:cxn ang="T12">
                    <a:pos x="T4" y="T5"/>
                  </a:cxn>
                  <a:cxn ang="T13">
                    <a:pos x="T6" y="T7"/>
                  </a:cxn>
                  <a:cxn ang="T14">
                    <a:pos x="T8" y="T9"/>
                  </a:cxn>
                </a:cxnLst>
                <a:rect l="T15" t="T16" r="T17" b="T18"/>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02" name="Freeform 86">
                <a:extLst>
                  <a:ext uri="{FF2B5EF4-FFF2-40B4-BE49-F238E27FC236}">
                    <a16:creationId xmlns:a16="http://schemas.microsoft.com/office/drawing/2014/main" id="{CBC3BAFB-1BD2-4DFA-AC22-97CA9F359A6C}"/>
                  </a:ext>
                </a:extLst>
              </p:cNvPr>
              <p:cNvSpPr>
                <a:spLocks noChangeArrowheads="1"/>
              </p:cNvSpPr>
              <p:nvPr/>
            </p:nvSpPr>
            <p:spPr bwMode="auto">
              <a:xfrm>
                <a:off x="289510" y="114806"/>
                <a:ext cx="77370" cy="229612"/>
              </a:xfrm>
              <a:custGeom>
                <a:avLst/>
                <a:gdLst>
                  <a:gd name="T0" fmla="*/ 113158671 w 23"/>
                  <a:gd name="T1" fmla="*/ 22145911 h 69"/>
                  <a:gd name="T2" fmla="*/ 22632407 w 23"/>
                  <a:gd name="T3" fmla="*/ 22145911 h 69"/>
                  <a:gd name="T4" fmla="*/ 22632407 w 23"/>
                  <a:gd name="T5" fmla="*/ 110736210 h 69"/>
                  <a:gd name="T6" fmla="*/ 135791078 w 23"/>
                  <a:gd name="T7" fmla="*/ 387578401 h 69"/>
                  <a:gd name="T8" fmla="*/ 22632407 w 23"/>
                  <a:gd name="T9" fmla="*/ 664420591 h 69"/>
                  <a:gd name="T10" fmla="*/ 22632407 w 23"/>
                  <a:gd name="T11" fmla="*/ 741936271 h 69"/>
                  <a:gd name="T12" fmla="*/ 67893857 w 23"/>
                  <a:gd name="T13" fmla="*/ 764082182 h 69"/>
                  <a:gd name="T14" fmla="*/ 113158671 w 23"/>
                  <a:gd name="T15" fmla="*/ 741936271 h 69"/>
                  <a:gd name="T16" fmla="*/ 260265952 w 23"/>
                  <a:gd name="T17" fmla="*/ 387578401 h 69"/>
                  <a:gd name="T18" fmla="*/ 113158671 w 23"/>
                  <a:gd name="T19" fmla="*/ 2214591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69"/>
                  <a:gd name="T32" fmla="*/ 23 w 23"/>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03" name="Freeform 87">
                <a:extLst>
                  <a:ext uri="{FF2B5EF4-FFF2-40B4-BE49-F238E27FC236}">
                    <a16:creationId xmlns:a16="http://schemas.microsoft.com/office/drawing/2014/main" id="{B20E26ED-7CCC-4F42-B8E4-15D8A5549DE8}"/>
                  </a:ext>
                </a:extLst>
              </p:cNvPr>
              <p:cNvSpPr>
                <a:spLocks noChangeArrowheads="1"/>
              </p:cNvSpPr>
              <p:nvPr/>
            </p:nvSpPr>
            <p:spPr bwMode="auto">
              <a:xfrm>
                <a:off x="336931" y="57403"/>
                <a:ext cx="102328" cy="341923"/>
              </a:xfrm>
              <a:custGeom>
                <a:avLst/>
                <a:gdLst>
                  <a:gd name="T0" fmla="*/ 108959515 w 31"/>
                  <a:gd name="T1" fmla="*/ 22039095 h 103"/>
                  <a:gd name="T2" fmla="*/ 32688845 w 31"/>
                  <a:gd name="T3" fmla="*/ 22039095 h 103"/>
                  <a:gd name="T4" fmla="*/ 32688845 w 31"/>
                  <a:gd name="T5" fmla="*/ 110198795 h 103"/>
                  <a:gd name="T6" fmla="*/ 217919029 w 31"/>
                  <a:gd name="T7" fmla="*/ 573039711 h 103"/>
                  <a:gd name="T8" fmla="*/ 32688845 w 31"/>
                  <a:gd name="T9" fmla="*/ 1035880626 h 103"/>
                  <a:gd name="T10" fmla="*/ 32688845 w 31"/>
                  <a:gd name="T11" fmla="*/ 1124040326 h 103"/>
                  <a:gd name="T12" fmla="*/ 65374388 w 31"/>
                  <a:gd name="T13" fmla="*/ 1135061533 h 103"/>
                  <a:gd name="T14" fmla="*/ 108959515 w 31"/>
                  <a:gd name="T15" fmla="*/ 1124040326 h 103"/>
                  <a:gd name="T16" fmla="*/ 337774825 w 31"/>
                  <a:gd name="T17" fmla="*/ 573039711 h 103"/>
                  <a:gd name="T18" fmla="*/ 108959515 w 31"/>
                  <a:gd name="T19" fmla="*/ 22039095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103"/>
                  <a:gd name="T32" fmla="*/ 31 w 31"/>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104" name="Freeform 88">
                <a:extLst>
                  <a:ext uri="{FF2B5EF4-FFF2-40B4-BE49-F238E27FC236}">
                    <a16:creationId xmlns:a16="http://schemas.microsoft.com/office/drawing/2014/main" id="{67EB1F42-6742-4809-A1A7-CA1A6A0A55CD}"/>
                  </a:ext>
                </a:extLst>
              </p:cNvPr>
              <p:cNvSpPr>
                <a:spLocks noChangeArrowheads="1"/>
              </p:cNvSpPr>
              <p:nvPr/>
            </p:nvSpPr>
            <p:spPr bwMode="auto">
              <a:xfrm>
                <a:off x="396830" y="0"/>
                <a:ext cx="124789" cy="459224"/>
              </a:xfrm>
              <a:custGeom>
                <a:avLst/>
                <a:gdLst>
                  <a:gd name="T0" fmla="*/ 107840683 w 38"/>
                  <a:gd name="T1" fmla="*/ 22145911 h 138"/>
                  <a:gd name="T2" fmla="*/ 21568793 w 38"/>
                  <a:gd name="T3" fmla="*/ 22145911 h 138"/>
                  <a:gd name="T4" fmla="*/ 21568793 w 38"/>
                  <a:gd name="T5" fmla="*/ 99661591 h 138"/>
                  <a:gd name="T6" fmla="*/ 291172144 w 38"/>
                  <a:gd name="T7" fmla="*/ 764082182 h 138"/>
                  <a:gd name="T8" fmla="*/ 21568793 w 38"/>
                  <a:gd name="T9" fmla="*/ 1417428153 h 138"/>
                  <a:gd name="T10" fmla="*/ 21568793 w 38"/>
                  <a:gd name="T11" fmla="*/ 1506018453 h 138"/>
                  <a:gd name="T12" fmla="*/ 64706380 w 38"/>
                  <a:gd name="T13" fmla="*/ 1528164364 h 138"/>
                  <a:gd name="T14" fmla="*/ 107840683 w 38"/>
                  <a:gd name="T15" fmla="*/ 1506018453 h 138"/>
                  <a:gd name="T16" fmla="*/ 409797224 w 38"/>
                  <a:gd name="T17" fmla="*/ 764082182 h 138"/>
                  <a:gd name="T18" fmla="*/ 107840683 w 38"/>
                  <a:gd name="T19" fmla="*/ 22145911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138"/>
                  <a:gd name="T32" fmla="*/ 38 w 38"/>
                  <a:gd name="T33" fmla="*/ 138 h 1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grpSp>
        <p:nvGrpSpPr>
          <p:cNvPr id="144" name="组合 146">
            <a:extLst>
              <a:ext uri="{FF2B5EF4-FFF2-40B4-BE49-F238E27FC236}">
                <a16:creationId xmlns:a16="http://schemas.microsoft.com/office/drawing/2014/main" id="{850407A0-0F70-4D1C-B1AF-2360B004AD41}"/>
              </a:ext>
            </a:extLst>
          </p:cNvPr>
          <p:cNvGrpSpPr/>
          <p:nvPr/>
        </p:nvGrpSpPr>
        <p:grpSpPr>
          <a:xfrm>
            <a:off x="7128556" y="4166187"/>
            <a:ext cx="926989" cy="778323"/>
            <a:chOff x="7128556" y="4166187"/>
            <a:chExt cx="926989" cy="778322"/>
          </a:xfrm>
        </p:grpSpPr>
        <p:sp>
          <p:nvSpPr>
            <p:cNvPr id="28" name="Freeform 5">
              <a:extLst>
                <a:ext uri="{FF2B5EF4-FFF2-40B4-BE49-F238E27FC236}">
                  <a16:creationId xmlns:a16="http://schemas.microsoft.com/office/drawing/2014/main" id="{BC5E6F03-050B-49BE-B954-B07D6838A95A}"/>
                </a:ext>
              </a:extLst>
            </p:cNvPr>
            <p:cNvSpPr>
              <a:spLocks noChangeArrowheads="1"/>
            </p:cNvSpPr>
            <p:nvPr/>
          </p:nvSpPr>
          <p:spPr bwMode="auto">
            <a:xfrm rot="14770904">
              <a:off x="7202890" y="4091853"/>
              <a:ext cx="778322" cy="926989"/>
            </a:xfrm>
            <a:custGeom>
              <a:avLst/>
              <a:gdLst>
                <a:gd name="T0" fmla="*/ 933493859 w 596"/>
                <a:gd name="T1" fmla="*/ 317425036 h 709"/>
                <a:gd name="T2" fmla="*/ 1641185762 w 596"/>
                <a:gd name="T3" fmla="*/ 1131688536 h 709"/>
                <a:gd name="T4" fmla="*/ 820593711 w 596"/>
                <a:gd name="T5" fmla="*/ 1956991968 h 709"/>
                <a:gd name="T6" fmla="*/ 0 w 596"/>
                <a:gd name="T7" fmla="*/ 1131688536 h 709"/>
                <a:gd name="T8" fmla="*/ 702184295 w 596"/>
                <a:gd name="T9" fmla="*/ 317425036 h 709"/>
                <a:gd name="T10" fmla="*/ 815086103 w 596"/>
                <a:gd name="T11" fmla="*/ 0 h 709"/>
                <a:gd name="T12" fmla="*/ 933493859 w 596"/>
                <a:gd name="T13" fmla="*/ 317425036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145" name="Group 82">
              <a:extLst>
                <a:ext uri="{FF2B5EF4-FFF2-40B4-BE49-F238E27FC236}">
                  <a16:creationId xmlns:a16="http://schemas.microsoft.com/office/drawing/2014/main" id="{C4A6D54D-0ADD-4E17-A1B4-C5337B2AE109}"/>
                </a:ext>
              </a:extLst>
            </p:cNvPr>
            <p:cNvGrpSpPr>
              <a:grpSpLocks/>
            </p:cNvGrpSpPr>
            <p:nvPr/>
          </p:nvGrpSpPr>
          <p:grpSpPr bwMode="auto">
            <a:xfrm>
              <a:off x="7491602" y="4340214"/>
              <a:ext cx="338605" cy="366554"/>
              <a:chOff x="0" y="0"/>
              <a:chExt cx="359392" cy="389342"/>
            </a:xfrm>
            <a:solidFill>
              <a:schemeClr val="bg1"/>
            </a:solidFill>
          </p:grpSpPr>
          <p:sp>
            <p:nvSpPr>
              <p:cNvPr id="97" name="Freeform 132">
                <a:extLst>
                  <a:ext uri="{FF2B5EF4-FFF2-40B4-BE49-F238E27FC236}">
                    <a16:creationId xmlns:a16="http://schemas.microsoft.com/office/drawing/2014/main" id="{38082634-9B74-4B7F-8C3C-63BF6E736F81}"/>
                  </a:ext>
                </a:extLst>
              </p:cNvPr>
              <p:cNvSpPr>
                <a:spLocks noChangeArrowheads="1"/>
              </p:cNvSpPr>
              <p:nvPr/>
            </p:nvSpPr>
            <p:spPr bwMode="auto">
              <a:xfrm>
                <a:off x="77368" y="92343"/>
                <a:ext cx="204654" cy="207151"/>
              </a:xfrm>
              <a:custGeom>
                <a:avLst/>
                <a:gdLst>
                  <a:gd name="T0" fmla="*/ 0 w 82"/>
                  <a:gd name="T1" fmla="*/ 29 h 83"/>
                  <a:gd name="T2" fmla="*/ 58 w 82"/>
                  <a:gd name="T3" fmla="*/ 29 h 83"/>
                  <a:gd name="T4" fmla="*/ 58 w 82"/>
                  <a:gd name="T5" fmla="*/ 83 h 83"/>
                  <a:gd name="T6" fmla="*/ 82 w 82"/>
                  <a:gd name="T7" fmla="*/ 83 h 83"/>
                  <a:gd name="T8" fmla="*/ 82 w 82"/>
                  <a:gd name="T9" fmla="*/ 0 h 83"/>
                  <a:gd name="T10" fmla="*/ 0 w 82"/>
                  <a:gd name="T11" fmla="*/ 0 h 83"/>
                  <a:gd name="T12" fmla="*/ 0 w 82"/>
                  <a:gd name="T13" fmla="*/ 29 h 83"/>
                  <a:gd name="T14" fmla="*/ 0 60000 65536"/>
                  <a:gd name="T15" fmla="*/ 0 60000 65536"/>
                  <a:gd name="T16" fmla="*/ 0 60000 65536"/>
                  <a:gd name="T17" fmla="*/ 0 60000 65536"/>
                  <a:gd name="T18" fmla="*/ 0 60000 65536"/>
                  <a:gd name="T19" fmla="*/ 0 60000 65536"/>
                  <a:gd name="T20" fmla="*/ 0 60000 65536"/>
                  <a:gd name="T21" fmla="*/ 0 w 82"/>
                  <a:gd name="T22" fmla="*/ 0 h 83"/>
                  <a:gd name="T23" fmla="*/ 82 w 82"/>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83">
                    <a:moveTo>
                      <a:pt x="0" y="29"/>
                    </a:moveTo>
                    <a:lnTo>
                      <a:pt x="58" y="29"/>
                    </a:lnTo>
                    <a:lnTo>
                      <a:pt x="58" y="83"/>
                    </a:lnTo>
                    <a:lnTo>
                      <a:pt x="82" y="83"/>
                    </a:lnTo>
                    <a:lnTo>
                      <a:pt x="82" y="0"/>
                    </a:lnTo>
                    <a:lnTo>
                      <a:pt x="0" y="0"/>
                    </a:lnTo>
                    <a:lnTo>
                      <a:pt x="0" y="29"/>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8" name="Freeform 133">
                <a:extLst>
                  <a:ext uri="{FF2B5EF4-FFF2-40B4-BE49-F238E27FC236}">
                    <a16:creationId xmlns:a16="http://schemas.microsoft.com/office/drawing/2014/main" id="{696B6AD8-C02F-4963-9B69-C3E882A11078}"/>
                  </a:ext>
                </a:extLst>
              </p:cNvPr>
              <p:cNvSpPr>
                <a:spLocks noChangeArrowheads="1"/>
              </p:cNvSpPr>
              <p:nvPr/>
            </p:nvSpPr>
            <p:spPr bwMode="auto">
              <a:xfrm>
                <a:off x="152241" y="0"/>
                <a:ext cx="207151" cy="204654"/>
              </a:xfrm>
              <a:custGeom>
                <a:avLst/>
                <a:gdLst>
                  <a:gd name="T0" fmla="*/ 0 w 83"/>
                  <a:gd name="T1" fmla="*/ 0 h 82"/>
                  <a:gd name="T2" fmla="*/ 0 w 83"/>
                  <a:gd name="T3" fmla="*/ 29 h 82"/>
                  <a:gd name="T4" fmla="*/ 59 w 83"/>
                  <a:gd name="T5" fmla="*/ 29 h 82"/>
                  <a:gd name="T6" fmla="*/ 59 w 83"/>
                  <a:gd name="T7" fmla="*/ 82 h 82"/>
                  <a:gd name="T8" fmla="*/ 83 w 83"/>
                  <a:gd name="T9" fmla="*/ 82 h 82"/>
                  <a:gd name="T10" fmla="*/ 83 w 83"/>
                  <a:gd name="T11" fmla="*/ 0 h 82"/>
                  <a:gd name="T12" fmla="*/ 0 w 83"/>
                  <a:gd name="T13" fmla="*/ 0 h 82"/>
                  <a:gd name="T14" fmla="*/ 0 60000 65536"/>
                  <a:gd name="T15" fmla="*/ 0 60000 65536"/>
                  <a:gd name="T16" fmla="*/ 0 60000 65536"/>
                  <a:gd name="T17" fmla="*/ 0 60000 65536"/>
                  <a:gd name="T18" fmla="*/ 0 60000 65536"/>
                  <a:gd name="T19" fmla="*/ 0 60000 65536"/>
                  <a:gd name="T20" fmla="*/ 0 60000 65536"/>
                  <a:gd name="T21" fmla="*/ 0 w 83"/>
                  <a:gd name="T22" fmla="*/ 0 h 82"/>
                  <a:gd name="T23" fmla="*/ 83 w 83"/>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82">
                    <a:moveTo>
                      <a:pt x="0" y="0"/>
                    </a:moveTo>
                    <a:lnTo>
                      <a:pt x="0" y="29"/>
                    </a:lnTo>
                    <a:lnTo>
                      <a:pt x="59" y="29"/>
                    </a:lnTo>
                    <a:lnTo>
                      <a:pt x="59" y="82"/>
                    </a:lnTo>
                    <a:lnTo>
                      <a:pt x="83" y="82"/>
                    </a:lnTo>
                    <a:lnTo>
                      <a:pt x="83" y="0"/>
                    </a:lnTo>
                    <a:lnTo>
                      <a:pt x="0"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9" name="Rectangle 134">
                <a:extLst>
                  <a:ext uri="{FF2B5EF4-FFF2-40B4-BE49-F238E27FC236}">
                    <a16:creationId xmlns:a16="http://schemas.microsoft.com/office/drawing/2014/main" id="{548971BC-AA64-4B96-ABB8-E48B49473AD0}"/>
                  </a:ext>
                </a:extLst>
              </p:cNvPr>
              <p:cNvSpPr>
                <a:spLocks noChangeArrowheads="1"/>
              </p:cNvSpPr>
              <p:nvPr/>
            </p:nvSpPr>
            <p:spPr bwMode="auto">
              <a:xfrm>
                <a:off x="0" y="182191"/>
                <a:ext cx="207151" cy="207151"/>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46" name="组合 155">
            <a:extLst>
              <a:ext uri="{FF2B5EF4-FFF2-40B4-BE49-F238E27FC236}">
                <a16:creationId xmlns:a16="http://schemas.microsoft.com/office/drawing/2014/main" id="{6F7D72D7-C64E-42EA-8D30-527DE87E1611}"/>
              </a:ext>
            </a:extLst>
          </p:cNvPr>
          <p:cNvGrpSpPr/>
          <p:nvPr/>
        </p:nvGrpSpPr>
        <p:grpSpPr>
          <a:xfrm>
            <a:off x="3606747" y="2459627"/>
            <a:ext cx="707111" cy="712108"/>
            <a:chOff x="3606746" y="2459627"/>
            <a:chExt cx="707111" cy="712108"/>
          </a:xfrm>
        </p:grpSpPr>
        <p:sp>
          <p:nvSpPr>
            <p:cNvPr id="30" name="Oval 22">
              <a:extLst>
                <a:ext uri="{FF2B5EF4-FFF2-40B4-BE49-F238E27FC236}">
                  <a16:creationId xmlns:a16="http://schemas.microsoft.com/office/drawing/2014/main" id="{F0C49856-1EBE-4C04-8064-531F30A78F98}"/>
                </a:ext>
              </a:extLst>
            </p:cNvPr>
            <p:cNvSpPr>
              <a:spLocks noChangeArrowheads="1"/>
            </p:cNvSpPr>
            <p:nvPr/>
          </p:nvSpPr>
          <p:spPr bwMode="auto">
            <a:xfrm>
              <a:off x="3606746" y="2459627"/>
              <a:ext cx="707111" cy="712108"/>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47" name="Group 86">
              <a:extLst>
                <a:ext uri="{FF2B5EF4-FFF2-40B4-BE49-F238E27FC236}">
                  <a16:creationId xmlns:a16="http://schemas.microsoft.com/office/drawing/2014/main" id="{95D1C99F-12B6-4831-968F-5C03A74A6943}"/>
                </a:ext>
              </a:extLst>
            </p:cNvPr>
            <p:cNvGrpSpPr>
              <a:grpSpLocks/>
            </p:cNvGrpSpPr>
            <p:nvPr/>
          </p:nvGrpSpPr>
          <p:grpSpPr bwMode="auto">
            <a:xfrm>
              <a:off x="3785860" y="2626452"/>
              <a:ext cx="350250" cy="395572"/>
              <a:chOff x="0" y="0"/>
              <a:chExt cx="429274" cy="484183"/>
            </a:xfrm>
            <a:solidFill>
              <a:schemeClr val="bg1"/>
            </a:solidFill>
          </p:grpSpPr>
          <p:sp>
            <p:nvSpPr>
              <p:cNvPr id="94" name="Freeform 147">
                <a:extLst>
                  <a:ext uri="{FF2B5EF4-FFF2-40B4-BE49-F238E27FC236}">
                    <a16:creationId xmlns:a16="http://schemas.microsoft.com/office/drawing/2014/main" id="{2893D3BA-1E65-4016-9F68-52C151003041}"/>
                  </a:ext>
                </a:extLst>
              </p:cNvPr>
              <p:cNvSpPr>
                <a:spLocks noChangeArrowheads="1"/>
              </p:cNvSpPr>
              <p:nvPr/>
            </p:nvSpPr>
            <p:spPr bwMode="auto">
              <a:xfrm>
                <a:off x="0" y="0"/>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26"/>
                  <a:gd name="T32" fmla="*/ 129 w 12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5" name="Freeform 148">
                <a:extLst>
                  <a:ext uri="{FF2B5EF4-FFF2-40B4-BE49-F238E27FC236}">
                    <a16:creationId xmlns:a16="http://schemas.microsoft.com/office/drawing/2014/main" id="{77BA646D-1328-4FA9-B6F2-C2363F40AE12}"/>
                  </a:ext>
                </a:extLst>
              </p:cNvPr>
              <p:cNvSpPr>
                <a:spLocks noEditPoints="1" noChangeArrowheads="1"/>
              </p:cNvSpPr>
              <p:nvPr/>
            </p:nvSpPr>
            <p:spPr bwMode="auto">
              <a:xfrm>
                <a:off x="37436" y="107319"/>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151"/>
                  <a:gd name="T125" fmla="*/ 143 w 143"/>
                  <a:gd name="T126" fmla="*/ 151 h 1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6" name="Freeform 149">
                <a:extLst>
                  <a:ext uri="{FF2B5EF4-FFF2-40B4-BE49-F238E27FC236}">
                    <a16:creationId xmlns:a16="http://schemas.microsoft.com/office/drawing/2014/main" id="{098050EF-3409-486A-94D8-47F88C2B2BCC}"/>
                  </a:ext>
                </a:extLst>
              </p:cNvPr>
              <p:cNvSpPr>
                <a:spLocks noChangeArrowheads="1"/>
              </p:cNvSpPr>
              <p:nvPr/>
            </p:nvSpPr>
            <p:spPr bwMode="auto">
              <a:xfrm>
                <a:off x="64890" y="179696"/>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41"/>
                  <a:gd name="T83" fmla="*/ 70 w 70"/>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48" name="组合 148">
            <a:extLst>
              <a:ext uri="{FF2B5EF4-FFF2-40B4-BE49-F238E27FC236}">
                <a16:creationId xmlns:a16="http://schemas.microsoft.com/office/drawing/2014/main" id="{45FFAC3D-5792-4564-8552-D782A29A57F0}"/>
              </a:ext>
            </a:extLst>
          </p:cNvPr>
          <p:cNvGrpSpPr/>
          <p:nvPr/>
        </p:nvGrpSpPr>
        <p:grpSpPr>
          <a:xfrm>
            <a:off x="7032360" y="3469071"/>
            <a:ext cx="748339" cy="629653"/>
            <a:chOff x="7032360" y="3469070"/>
            <a:chExt cx="748338" cy="629653"/>
          </a:xfrm>
        </p:grpSpPr>
        <p:sp>
          <p:nvSpPr>
            <p:cNvPr id="32" name="Freeform 13">
              <a:extLst>
                <a:ext uri="{FF2B5EF4-FFF2-40B4-BE49-F238E27FC236}">
                  <a16:creationId xmlns:a16="http://schemas.microsoft.com/office/drawing/2014/main" id="{42541E48-88D1-4580-BC64-AC4399ACD31D}"/>
                </a:ext>
              </a:extLst>
            </p:cNvPr>
            <p:cNvSpPr>
              <a:spLocks noChangeArrowheads="1"/>
            </p:cNvSpPr>
            <p:nvPr/>
          </p:nvSpPr>
          <p:spPr bwMode="auto">
            <a:xfrm rot="13670634">
              <a:off x="7091702" y="3409728"/>
              <a:ext cx="629653" cy="748338"/>
            </a:xfrm>
            <a:custGeom>
              <a:avLst/>
              <a:gdLst>
                <a:gd name="T0" fmla="*/ 610935418 w 596"/>
                <a:gd name="T1" fmla="*/ 206864484 h 709"/>
                <a:gd name="T2" fmla="*/ 1074093977 w 596"/>
                <a:gd name="T3" fmla="*/ 737518198 h 709"/>
                <a:gd name="T4" fmla="*/ 537046988 w 596"/>
                <a:gd name="T5" fmla="*/ 1275367466 h 709"/>
                <a:gd name="T6" fmla="*/ 0 w 596"/>
                <a:gd name="T7" fmla="*/ 737518198 h 709"/>
                <a:gd name="T8" fmla="*/ 459554081 w 596"/>
                <a:gd name="T9" fmla="*/ 206864484 h 709"/>
                <a:gd name="T10" fmla="*/ 533442511 w 596"/>
                <a:gd name="T11" fmla="*/ 0 h 709"/>
                <a:gd name="T12" fmla="*/ 610935418 w 596"/>
                <a:gd name="T13" fmla="*/ 206864484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3"/>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149" name="Group 90">
              <a:extLst>
                <a:ext uri="{FF2B5EF4-FFF2-40B4-BE49-F238E27FC236}">
                  <a16:creationId xmlns:a16="http://schemas.microsoft.com/office/drawing/2014/main" id="{83AD8B54-5797-412D-AABC-21CD41BBD0A5}"/>
                </a:ext>
              </a:extLst>
            </p:cNvPr>
            <p:cNvGrpSpPr>
              <a:grpSpLocks/>
            </p:cNvGrpSpPr>
            <p:nvPr/>
          </p:nvGrpSpPr>
          <p:grpSpPr bwMode="auto">
            <a:xfrm>
              <a:off x="7268029" y="3555310"/>
              <a:ext cx="373488" cy="371544"/>
              <a:chOff x="0" y="0"/>
              <a:chExt cx="379359" cy="376864"/>
            </a:xfrm>
            <a:solidFill>
              <a:schemeClr val="bg1"/>
            </a:solidFill>
          </p:grpSpPr>
          <p:sp>
            <p:nvSpPr>
              <p:cNvPr id="76" name="Freeform 150">
                <a:extLst>
                  <a:ext uri="{FF2B5EF4-FFF2-40B4-BE49-F238E27FC236}">
                    <a16:creationId xmlns:a16="http://schemas.microsoft.com/office/drawing/2014/main" id="{75F8E9DB-09B0-44A7-AE66-499B010D36DA}"/>
                  </a:ext>
                </a:extLst>
              </p:cNvPr>
              <p:cNvSpPr>
                <a:spLocks noEditPoints="1" noChangeArrowheads="1"/>
              </p:cNvSpPr>
              <p:nvPr/>
            </p:nvSpPr>
            <p:spPr bwMode="auto">
              <a:xfrm>
                <a:off x="0" y="0"/>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7" name="Rectangle 151">
                <a:extLst>
                  <a:ext uri="{FF2B5EF4-FFF2-40B4-BE49-F238E27FC236}">
                    <a16:creationId xmlns:a16="http://schemas.microsoft.com/office/drawing/2014/main" id="{02D50838-CC4E-48CF-9958-FF480960DB93}"/>
                  </a:ext>
                </a:extLst>
              </p:cNvPr>
              <p:cNvSpPr>
                <a:spLocks noChangeArrowheads="1"/>
              </p:cNvSpPr>
              <p:nvPr/>
            </p:nvSpPr>
            <p:spPr bwMode="auto">
              <a:xfrm>
                <a:off x="144756" y="272040"/>
                <a:ext cx="22463" cy="42429"/>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8" name="Rectangle 152">
                <a:extLst>
                  <a:ext uri="{FF2B5EF4-FFF2-40B4-BE49-F238E27FC236}">
                    <a16:creationId xmlns:a16="http://schemas.microsoft.com/office/drawing/2014/main" id="{03D3E31D-3D7F-4ADB-8BD9-175EEB7A59BB}"/>
                  </a:ext>
                </a:extLst>
              </p:cNvPr>
              <p:cNvSpPr>
                <a:spLocks noChangeArrowheads="1"/>
              </p:cNvSpPr>
              <p:nvPr/>
            </p:nvSpPr>
            <p:spPr bwMode="auto">
              <a:xfrm>
                <a:off x="179697" y="272040"/>
                <a:ext cx="19966" cy="42429"/>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9" name="Rectangle 153">
                <a:extLst>
                  <a:ext uri="{FF2B5EF4-FFF2-40B4-BE49-F238E27FC236}">
                    <a16:creationId xmlns:a16="http://schemas.microsoft.com/office/drawing/2014/main" id="{94B808CE-A0CC-45A9-97F5-5804494941AD}"/>
                  </a:ext>
                </a:extLst>
              </p:cNvPr>
              <p:cNvSpPr>
                <a:spLocks noChangeArrowheads="1"/>
              </p:cNvSpPr>
              <p:nvPr/>
            </p:nvSpPr>
            <p:spPr bwMode="auto">
              <a:xfrm>
                <a:off x="214638" y="272040"/>
                <a:ext cx="19966" cy="42429"/>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0" name="Freeform 154">
                <a:extLst>
                  <a:ext uri="{FF2B5EF4-FFF2-40B4-BE49-F238E27FC236}">
                    <a16:creationId xmlns:a16="http://schemas.microsoft.com/office/drawing/2014/main" id="{D7B7B7F9-CDC6-47A3-8237-57EA61813E6E}"/>
                  </a:ext>
                </a:extLst>
              </p:cNvPr>
              <p:cNvSpPr>
                <a:spLocks noChangeArrowheads="1"/>
              </p:cNvSpPr>
              <p:nvPr/>
            </p:nvSpPr>
            <p:spPr bwMode="auto">
              <a:xfrm>
                <a:off x="117303" y="107318"/>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1" name="Freeform 155">
                <a:extLst>
                  <a:ext uri="{FF2B5EF4-FFF2-40B4-BE49-F238E27FC236}">
                    <a16:creationId xmlns:a16="http://schemas.microsoft.com/office/drawing/2014/main" id="{E974DAFE-D03F-4A3A-99D3-59408092A337}"/>
                  </a:ext>
                </a:extLst>
              </p:cNvPr>
              <p:cNvSpPr>
                <a:spLocks noChangeArrowheads="1"/>
              </p:cNvSpPr>
              <p:nvPr/>
            </p:nvSpPr>
            <p:spPr bwMode="auto">
              <a:xfrm>
                <a:off x="67387" y="272040"/>
                <a:ext cx="22463" cy="19966"/>
              </a:xfrm>
              <a:custGeom>
                <a:avLst/>
                <a:gdLst>
                  <a:gd name="T0" fmla="*/ 0 w 9"/>
                  <a:gd name="T1" fmla="*/ 6 h 8"/>
                  <a:gd name="T2" fmla="*/ 3 w 9"/>
                  <a:gd name="T3" fmla="*/ 8 h 8"/>
                  <a:gd name="T4" fmla="*/ 9 w 9"/>
                  <a:gd name="T5" fmla="*/ 1 h 8"/>
                  <a:gd name="T6" fmla="*/ 7 w 9"/>
                  <a:gd name="T7" fmla="*/ 0 h 8"/>
                  <a:gd name="T8" fmla="*/ 0 w 9"/>
                  <a:gd name="T9" fmla="*/ 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2" name="Freeform 156">
                <a:extLst>
                  <a:ext uri="{FF2B5EF4-FFF2-40B4-BE49-F238E27FC236}">
                    <a16:creationId xmlns:a16="http://schemas.microsoft.com/office/drawing/2014/main" id="{00E3E925-C4DA-4698-AF94-6E43A4229DB9}"/>
                  </a:ext>
                </a:extLst>
              </p:cNvPr>
              <p:cNvSpPr>
                <a:spLocks noChangeArrowheads="1"/>
              </p:cNvSpPr>
              <p:nvPr/>
            </p:nvSpPr>
            <p:spPr bwMode="auto">
              <a:xfrm>
                <a:off x="47421" y="227116"/>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3" name="Freeform 157">
                <a:extLst>
                  <a:ext uri="{FF2B5EF4-FFF2-40B4-BE49-F238E27FC236}">
                    <a16:creationId xmlns:a16="http://schemas.microsoft.com/office/drawing/2014/main" id="{E20FDF3D-5DC3-4694-8F05-B97742DAB7D6}"/>
                  </a:ext>
                </a:extLst>
              </p:cNvPr>
              <p:cNvSpPr>
                <a:spLocks noChangeArrowheads="1"/>
              </p:cNvSpPr>
              <p:nvPr/>
            </p:nvSpPr>
            <p:spPr bwMode="auto">
              <a:xfrm>
                <a:off x="79865" y="74874"/>
                <a:ext cx="19966" cy="22463"/>
              </a:xfrm>
              <a:custGeom>
                <a:avLst/>
                <a:gdLst>
                  <a:gd name="T0" fmla="*/ 0 w 8"/>
                  <a:gd name="T1" fmla="*/ 3 h 9"/>
                  <a:gd name="T2" fmla="*/ 7 w 8"/>
                  <a:gd name="T3" fmla="*/ 9 h 9"/>
                  <a:gd name="T4" fmla="*/ 8 w 8"/>
                  <a:gd name="T5" fmla="*/ 7 h 9"/>
                  <a:gd name="T6" fmla="*/ 2 w 8"/>
                  <a:gd name="T7" fmla="*/ 0 h 9"/>
                  <a:gd name="T8" fmla="*/ 0 w 8"/>
                  <a:gd name="T9" fmla="*/ 3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4" name="Freeform 158">
                <a:extLst>
                  <a:ext uri="{FF2B5EF4-FFF2-40B4-BE49-F238E27FC236}">
                    <a16:creationId xmlns:a16="http://schemas.microsoft.com/office/drawing/2014/main" id="{DE58022F-0291-4984-BB21-02F551C04189}"/>
                  </a:ext>
                </a:extLst>
              </p:cNvPr>
              <p:cNvSpPr>
                <a:spLocks noChangeArrowheads="1"/>
              </p:cNvSpPr>
              <p:nvPr/>
            </p:nvSpPr>
            <p:spPr bwMode="auto">
              <a:xfrm>
                <a:off x="49916" y="124789"/>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5" name="Rectangle 159">
                <a:extLst>
                  <a:ext uri="{FF2B5EF4-FFF2-40B4-BE49-F238E27FC236}">
                    <a16:creationId xmlns:a16="http://schemas.microsoft.com/office/drawing/2014/main" id="{D093FE9E-8965-4D10-A2B6-33DCE50CB906}"/>
                  </a:ext>
                </a:extLst>
              </p:cNvPr>
              <p:cNvSpPr>
                <a:spLocks noChangeArrowheads="1"/>
              </p:cNvSpPr>
              <p:nvPr/>
            </p:nvSpPr>
            <p:spPr bwMode="auto">
              <a:xfrm>
                <a:off x="187185" y="34941"/>
                <a:ext cx="7488" cy="22463"/>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6" name="Freeform 160">
                <a:extLst>
                  <a:ext uri="{FF2B5EF4-FFF2-40B4-BE49-F238E27FC236}">
                    <a16:creationId xmlns:a16="http://schemas.microsoft.com/office/drawing/2014/main" id="{3F05D637-0B61-4E18-A3EE-64822B1E54AD}"/>
                  </a:ext>
                </a:extLst>
              </p:cNvPr>
              <p:cNvSpPr>
                <a:spLocks noChangeArrowheads="1"/>
              </p:cNvSpPr>
              <p:nvPr/>
            </p:nvSpPr>
            <p:spPr bwMode="auto">
              <a:xfrm>
                <a:off x="119798" y="44924"/>
                <a:ext cx="17471" cy="22463"/>
              </a:xfrm>
              <a:custGeom>
                <a:avLst/>
                <a:gdLst>
                  <a:gd name="T0" fmla="*/ 7 w 7"/>
                  <a:gd name="T1" fmla="*/ 8 h 9"/>
                  <a:gd name="T2" fmla="*/ 3 w 7"/>
                  <a:gd name="T3" fmla="*/ 0 h 9"/>
                  <a:gd name="T4" fmla="*/ 0 w 7"/>
                  <a:gd name="T5" fmla="*/ 2 h 9"/>
                  <a:gd name="T6" fmla="*/ 4 w 7"/>
                  <a:gd name="T7" fmla="*/ 9 h 9"/>
                  <a:gd name="T8" fmla="*/ 7 w 7"/>
                  <a:gd name="T9" fmla="*/ 8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7" name="Freeform 161">
                <a:extLst>
                  <a:ext uri="{FF2B5EF4-FFF2-40B4-BE49-F238E27FC236}">
                    <a16:creationId xmlns:a16="http://schemas.microsoft.com/office/drawing/2014/main" id="{EB0A246F-C9C5-47C6-9C0E-FAFD3E0CEA2C}"/>
                  </a:ext>
                </a:extLst>
              </p:cNvPr>
              <p:cNvSpPr>
                <a:spLocks noChangeArrowheads="1"/>
              </p:cNvSpPr>
              <p:nvPr/>
            </p:nvSpPr>
            <p:spPr bwMode="auto">
              <a:xfrm>
                <a:off x="234604" y="44924"/>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8" name="Freeform 162">
                <a:extLst>
                  <a:ext uri="{FF2B5EF4-FFF2-40B4-BE49-F238E27FC236}">
                    <a16:creationId xmlns:a16="http://schemas.microsoft.com/office/drawing/2014/main" id="{47419D62-1693-4167-A8E6-068BE0FB9F07}"/>
                  </a:ext>
                </a:extLst>
              </p:cNvPr>
              <p:cNvSpPr>
                <a:spLocks noChangeArrowheads="1"/>
              </p:cNvSpPr>
              <p:nvPr/>
            </p:nvSpPr>
            <p:spPr bwMode="auto">
              <a:xfrm>
                <a:off x="277033" y="272040"/>
                <a:ext cx="22463" cy="19966"/>
              </a:xfrm>
              <a:custGeom>
                <a:avLst/>
                <a:gdLst>
                  <a:gd name="T0" fmla="*/ 0 w 9"/>
                  <a:gd name="T1" fmla="*/ 1 h 8"/>
                  <a:gd name="T2" fmla="*/ 8 w 9"/>
                  <a:gd name="T3" fmla="*/ 8 h 8"/>
                  <a:gd name="T4" fmla="*/ 9 w 9"/>
                  <a:gd name="T5" fmla="*/ 6 h 8"/>
                  <a:gd name="T6" fmla="*/ 3 w 9"/>
                  <a:gd name="T7" fmla="*/ 0 h 8"/>
                  <a:gd name="T8" fmla="*/ 0 w 9"/>
                  <a:gd name="T9" fmla="*/ 1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89" name="Freeform 163">
                <a:extLst>
                  <a:ext uri="{FF2B5EF4-FFF2-40B4-BE49-F238E27FC236}">
                    <a16:creationId xmlns:a16="http://schemas.microsoft.com/office/drawing/2014/main" id="{D9353582-ABE4-428D-8F72-5E929BFB48D6}"/>
                  </a:ext>
                </a:extLst>
              </p:cNvPr>
              <p:cNvSpPr>
                <a:spLocks noChangeArrowheads="1"/>
              </p:cNvSpPr>
              <p:nvPr/>
            </p:nvSpPr>
            <p:spPr bwMode="auto">
              <a:xfrm>
                <a:off x="304486" y="227116"/>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0" name="Freeform 164">
                <a:extLst>
                  <a:ext uri="{FF2B5EF4-FFF2-40B4-BE49-F238E27FC236}">
                    <a16:creationId xmlns:a16="http://schemas.microsoft.com/office/drawing/2014/main" id="{9E29D416-CAAE-431A-878F-3E0D5B0C832D}"/>
                  </a:ext>
                </a:extLst>
              </p:cNvPr>
              <p:cNvSpPr>
                <a:spLocks noChangeArrowheads="1"/>
              </p:cNvSpPr>
              <p:nvPr/>
            </p:nvSpPr>
            <p:spPr bwMode="auto">
              <a:xfrm>
                <a:off x="274536" y="74874"/>
                <a:ext cx="22463" cy="22463"/>
              </a:xfrm>
              <a:custGeom>
                <a:avLst/>
                <a:gdLst>
                  <a:gd name="T0" fmla="*/ 9 w 9"/>
                  <a:gd name="T1" fmla="*/ 3 h 9"/>
                  <a:gd name="T2" fmla="*/ 8 w 9"/>
                  <a:gd name="T3" fmla="*/ 0 h 9"/>
                  <a:gd name="T4" fmla="*/ 0 w 9"/>
                  <a:gd name="T5" fmla="*/ 7 h 9"/>
                  <a:gd name="T6" fmla="*/ 2 w 9"/>
                  <a:gd name="T7" fmla="*/ 9 h 9"/>
                  <a:gd name="T8" fmla="*/ 9 w 9"/>
                  <a:gd name="T9" fmla="*/ 3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1" name="Freeform 165">
                <a:extLst>
                  <a:ext uri="{FF2B5EF4-FFF2-40B4-BE49-F238E27FC236}">
                    <a16:creationId xmlns:a16="http://schemas.microsoft.com/office/drawing/2014/main" id="{F5E96A0D-4EBA-4D8D-B6B0-ED1AE8197422}"/>
                  </a:ext>
                </a:extLst>
              </p:cNvPr>
              <p:cNvSpPr>
                <a:spLocks noChangeArrowheads="1"/>
              </p:cNvSpPr>
              <p:nvPr/>
            </p:nvSpPr>
            <p:spPr bwMode="auto">
              <a:xfrm>
                <a:off x="299494" y="124789"/>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2" name="Rectangle 166">
                <a:extLst>
                  <a:ext uri="{FF2B5EF4-FFF2-40B4-BE49-F238E27FC236}">
                    <a16:creationId xmlns:a16="http://schemas.microsoft.com/office/drawing/2014/main" id="{8E6279C8-91C6-4675-A7A8-B870B5E9D792}"/>
                  </a:ext>
                </a:extLst>
              </p:cNvPr>
              <p:cNvSpPr>
                <a:spLocks noChangeArrowheads="1"/>
              </p:cNvSpPr>
              <p:nvPr/>
            </p:nvSpPr>
            <p:spPr bwMode="auto">
              <a:xfrm>
                <a:off x="39933" y="174705"/>
                <a:ext cx="24958" cy="7488"/>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93" name="Rectangle 167">
                <a:extLst>
                  <a:ext uri="{FF2B5EF4-FFF2-40B4-BE49-F238E27FC236}">
                    <a16:creationId xmlns:a16="http://schemas.microsoft.com/office/drawing/2014/main" id="{55D15C52-2DCB-4348-B35B-B28A1EF8400F}"/>
                  </a:ext>
                </a:extLst>
              </p:cNvPr>
              <p:cNvSpPr>
                <a:spLocks noChangeArrowheads="1"/>
              </p:cNvSpPr>
              <p:nvPr/>
            </p:nvSpPr>
            <p:spPr bwMode="auto">
              <a:xfrm>
                <a:off x="316965" y="177200"/>
                <a:ext cx="27454" cy="7488"/>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50" name="组合 143">
            <a:extLst>
              <a:ext uri="{FF2B5EF4-FFF2-40B4-BE49-F238E27FC236}">
                <a16:creationId xmlns:a16="http://schemas.microsoft.com/office/drawing/2014/main" id="{EFFE5331-55E4-4172-92FD-9975CBC5B950}"/>
              </a:ext>
            </a:extLst>
          </p:cNvPr>
          <p:cNvGrpSpPr/>
          <p:nvPr/>
        </p:nvGrpSpPr>
        <p:grpSpPr>
          <a:xfrm>
            <a:off x="3389367" y="4203667"/>
            <a:ext cx="792064" cy="795812"/>
            <a:chOff x="3389366" y="4203667"/>
            <a:chExt cx="792064" cy="795812"/>
          </a:xfrm>
        </p:grpSpPr>
        <p:sp>
          <p:nvSpPr>
            <p:cNvPr id="34" name="Oval 21">
              <a:extLst>
                <a:ext uri="{FF2B5EF4-FFF2-40B4-BE49-F238E27FC236}">
                  <a16:creationId xmlns:a16="http://schemas.microsoft.com/office/drawing/2014/main" id="{3C218A34-93D4-4336-A836-1E0925828F4C}"/>
                </a:ext>
              </a:extLst>
            </p:cNvPr>
            <p:cNvSpPr>
              <a:spLocks noChangeArrowheads="1"/>
            </p:cNvSpPr>
            <p:nvPr/>
          </p:nvSpPr>
          <p:spPr bwMode="auto">
            <a:xfrm>
              <a:off x="3389366" y="4203667"/>
              <a:ext cx="792064" cy="795812"/>
            </a:xfrm>
            <a:prstGeom prst="ellipse">
              <a:avLst/>
            </a:prstGeom>
            <a:solidFill>
              <a:schemeClr val="accent1"/>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51" name="Group 109">
              <a:extLst>
                <a:ext uri="{FF2B5EF4-FFF2-40B4-BE49-F238E27FC236}">
                  <a16:creationId xmlns:a16="http://schemas.microsoft.com/office/drawing/2014/main" id="{E2CEA2D9-CDE6-42BD-8915-0D3B771B1191}"/>
                </a:ext>
              </a:extLst>
            </p:cNvPr>
            <p:cNvGrpSpPr>
              <a:grpSpLocks/>
            </p:cNvGrpSpPr>
            <p:nvPr/>
          </p:nvGrpSpPr>
          <p:grpSpPr bwMode="auto">
            <a:xfrm>
              <a:off x="3612090" y="4418315"/>
              <a:ext cx="331164" cy="430081"/>
              <a:chOff x="0" y="0"/>
              <a:chExt cx="299494" cy="389342"/>
            </a:xfrm>
            <a:solidFill>
              <a:schemeClr val="bg1"/>
            </a:solidFill>
          </p:grpSpPr>
          <p:sp>
            <p:nvSpPr>
              <p:cNvPr id="74" name="Freeform 170">
                <a:extLst>
                  <a:ext uri="{FF2B5EF4-FFF2-40B4-BE49-F238E27FC236}">
                    <a16:creationId xmlns:a16="http://schemas.microsoft.com/office/drawing/2014/main" id="{C5EBAB75-0E25-4F46-BD4A-205374D46EC2}"/>
                  </a:ext>
                </a:extLst>
              </p:cNvPr>
              <p:cNvSpPr>
                <a:spLocks noChangeArrowheads="1"/>
              </p:cNvSpPr>
              <p:nvPr/>
            </p:nvSpPr>
            <p:spPr bwMode="auto">
              <a:xfrm>
                <a:off x="0" y="112310"/>
                <a:ext cx="299494" cy="277032"/>
              </a:xfrm>
              <a:custGeom>
                <a:avLst/>
                <a:gdLst>
                  <a:gd name="T0" fmla="*/ 498314756 w 90"/>
                  <a:gd name="T1" fmla="*/ 924659386 h 83"/>
                  <a:gd name="T2" fmla="*/ 996629512 w 90"/>
                  <a:gd name="T3" fmla="*/ 0 h 83"/>
                  <a:gd name="T4" fmla="*/ 0 w 90"/>
                  <a:gd name="T5" fmla="*/ 0 h 83"/>
                  <a:gd name="T6" fmla="*/ 498314756 w 90"/>
                  <a:gd name="T7" fmla="*/ 924659386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75" name="Freeform 171">
                <a:extLst>
                  <a:ext uri="{FF2B5EF4-FFF2-40B4-BE49-F238E27FC236}">
                    <a16:creationId xmlns:a16="http://schemas.microsoft.com/office/drawing/2014/main" id="{09988B2B-78AF-4DDB-8E9D-5B3667FFFD3A}"/>
                  </a:ext>
                </a:extLst>
              </p:cNvPr>
              <p:cNvSpPr>
                <a:spLocks noChangeArrowheads="1"/>
              </p:cNvSpPr>
              <p:nvPr/>
            </p:nvSpPr>
            <p:spPr bwMode="auto">
              <a:xfrm>
                <a:off x="0" y="0"/>
                <a:ext cx="299494" cy="94840"/>
              </a:xfrm>
              <a:custGeom>
                <a:avLst/>
                <a:gdLst>
                  <a:gd name="T0" fmla="*/ 930188431 w 90"/>
                  <a:gd name="T1" fmla="*/ 0 h 29"/>
                  <a:gd name="T2" fmla="*/ 753007781 w 90"/>
                  <a:gd name="T3" fmla="*/ 171124063 h 29"/>
                  <a:gd name="T4" fmla="*/ 575830458 w 90"/>
                  <a:gd name="T5" fmla="*/ 0 h 29"/>
                  <a:gd name="T6" fmla="*/ 431873676 w 90"/>
                  <a:gd name="T7" fmla="*/ 0 h 29"/>
                  <a:gd name="T8" fmla="*/ 254693025 w 90"/>
                  <a:gd name="T9" fmla="*/ 171124063 h 29"/>
                  <a:gd name="T10" fmla="*/ 77515703 w 90"/>
                  <a:gd name="T11" fmla="*/ 0 h 29"/>
                  <a:gd name="T12" fmla="*/ 0 w 90"/>
                  <a:gd name="T13" fmla="*/ 0 h 29"/>
                  <a:gd name="T14" fmla="*/ 0 w 90"/>
                  <a:gd name="T15" fmla="*/ 310159503 h 29"/>
                  <a:gd name="T16" fmla="*/ 996629512 w 90"/>
                  <a:gd name="T17" fmla="*/ 310159503 h 29"/>
                  <a:gd name="T18" fmla="*/ 996629512 w 90"/>
                  <a:gd name="T19" fmla="*/ 0 h 29"/>
                  <a:gd name="T20" fmla="*/ 930188431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grpSp>
        <p:nvGrpSpPr>
          <p:cNvPr id="152" name="组合 164">
            <a:extLst>
              <a:ext uri="{FF2B5EF4-FFF2-40B4-BE49-F238E27FC236}">
                <a16:creationId xmlns:a16="http://schemas.microsoft.com/office/drawing/2014/main" id="{AB45E7A9-3CC6-4813-A000-AAD5C23DBFAB}"/>
              </a:ext>
            </a:extLst>
          </p:cNvPr>
          <p:cNvGrpSpPr/>
          <p:nvPr/>
        </p:nvGrpSpPr>
        <p:grpSpPr>
          <a:xfrm>
            <a:off x="8721430" y="2660767"/>
            <a:ext cx="562191" cy="567188"/>
            <a:chOff x="8721429" y="2660767"/>
            <a:chExt cx="562190" cy="567188"/>
          </a:xfrm>
        </p:grpSpPr>
        <p:sp>
          <p:nvSpPr>
            <p:cNvPr id="36" name="Oval 30">
              <a:extLst>
                <a:ext uri="{FF2B5EF4-FFF2-40B4-BE49-F238E27FC236}">
                  <a16:creationId xmlns:a16="http://schemas.microsoft.com/office/drawing/2014/main" id="{1E839138-E21F-4EF7-AEBC-F972EA17BA81}"/>
                </a:ext>
              </a:extLst>
            </p:cNvPr>
            <p:cNvSpPr>
              <a:spLocks noChangeArrowheads="1"/>
            </p:cNvSpPr>
            <p:nvPr/>
          </p:nvSpPr>
          <p:spPr bwMode="auto">
            <a:xfrm>
              <a:off x="8721429" y="2660767"/>
              <a:ext cx="562190" cy="567188"/>
            </a:xfrm>
            <a:prstGeom prst="ellipse">
              <a:avLst/>
            </a:prstGeom>
            <a:solidFill>
              <a:schemeClr val="accent2"/>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53" name="Group 112">
              <a:extLst>
                <a:ext uri="{FF2B5EF4-FFF2-40B4-BE49-F238E27FC236}">
                  <a16:creationId xmlns:a16="http://schemas.microsoft.com/office/drawing/2014/main" id="{EAB5ED31-DF30-4335-A578-B186DDF67DE9}"/>
                </a:ext>
              </a:extLst>
            </p:cNvPr>
            <p:cNvGrpSpPr>
              <a:grpSpLocks/>
            </p:cNvGrpSpPr>
            <p:nvPr/>
          </p:nvGrpSpPr>
          <p:grpSpPr bwMode="auto">
            <a:xfrm>
              <a:off x="8793132" y="2772457"/>
              <a:ext cx="421185" cy="343804"/>
              <a:chOff x="0" y="0"/>
              <a:chExt cx="509139" cy="414300"/>
            </a:xfrm>
            <a:solidFill>
              <a:schemeClr val="bg1"/>
            </a:solidFill>
          </p:grpSpPr>
          <p:sp>
            <p:nvSpPr>
              <p:cNvPr id="71" name="Freeform 5">
                <a:extLst>
                  <a:ext uri="{FF2B5EF4-FFF2-40B4-BE49-F238E27FC236}">
                    <a16:creationId xmlns:a16="http://schemas.microsoft.com/office/drawing/2014/main" id="{DD831E85-0934-45B7-B071-29B7088A6BAA}"/>
                  </a:ext>
                </a:extLst>
              </p:cNvPr>
              <p:cNvSpPr>
                <a:spLocks noEditPoints="1" noChangeArrowheads="1"/>
              </p:cNvSpPr>
              <p:nvPr/>
            </p:nvSpPr>
            <p:spPr bwMode="auto">
              <a:xfrm>
                <a:off x="0" y="0"/>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125"/>
                  <a:gd name="T71" fmla="*/ 153 w 153"/>
                  <a:gd name="T72" fmla="*/ 125 h 12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2" name="Freeform 6">
                <a:extLst>
                  <a:ext uri="{FF2B5EF4-FFF2-40B4-BE49-F238E27FC236}">
                    <a16:creationId xmlns:a16="http://schemas.microsoft.com/office/drawing/2014/main" id="{BC6D618E-C1C6-4EB4-B4FA-BEAC3DCAE38F}"/>
                  </a:ext>
                </a:extLst>
              </p:cNvPr>
              <p:cNvSpPr>
                <a:spLocks noChangeArrowheads="1"/>
              </p:cNvSpPr>
              <p:nvPr/>
            </p:nvSpPr>
            <p:spPr bwMode="auto">
              <a:xfrm>
                <a:off x="399325" y="52411"/>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 name="T10" fmla="*/ 0 60000 65536"/>
                  <a:gd name="T11" fmla="*/ 0 60000 65536"/>
                  <a:gd name="T12" fmla="*/ 0 60000 65536"/>
                  <a:gd name="T13" fmla="*/ 0 60000 65536"/>
                  <a:gd name="T14" fmla="*/ 0 60000 65536"/>
                  <a:gd name="T15" fmla="*/ 0 w 20"/>
                  <a:gd name="T16" fmla="*/ 0 h 41"/>
                  <a:gd name="T17" fmla="*/ 20 w 20"/>
                  <a:gd name="T18" fmla="*/ 41 h 41"/>
                </a:gdLst>
                <a:ahLst/>
                <a:cxnLst>
                  <a:cxn ang="T10">
                    <a:pos x="T0" y="T1"/>
                  </a:cxn>
                  <a:cxn ang="T11">
                    <a:pos x="T2" y="T3"/>
                  </a:cxn>
                  <a:cxn ang="T12">
                    <a:pos x="T4" y="T5"/>
                  </a:cxn>
                  <a:cxn ang="T13">
                    <a:pos x="T6" y="T7"/>
                  </a:cxn>
                  <a:cxn ang="T14">
                    <a:pos x="T8" y="T9"/>
                  </a:cxn>
                </a:cxnLst>
                <a:rect l="T15" t="T16" r="T17" b="T18"/>
                <a:pathLst>
                  <a:path w="20" h="41">
                    <a:moveTo>
                      <a:pt x="20" y="41"/>
                    </a:moveTo>
                    <a:lnTo>
                      <a:pt x="20" y="0"/>
                    </a:lnTo>
                    <a:lnTo>
                      <a:pt x="0" y="0"/>
                    </a:lnTo>
                    <a:lnTo>
                      <a:pt x="0" y="24"/>
                    </a:lnTo>
                    <a:lnTo>
                      <a:pt x="20" y="41"/>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3" name="Oval 7">
                <a:extLst>
                  <a:ext uri="{FF2B5EF4-FFF2-40B4-BE49-F238E27FC236}">
                    <a16:creationId xmlns:a16="http://schemas.microsoft.com/office/drawing/2014/main" id="{A4FAADFE-C89D-4862-B90F-28A652C38F66}"/>
                  </a:ext>
                </a:extLst>
              </p:cNvPr>
              <p:cNvSpPr>
                <a:spLocks noChangeArrowheads="1"/>
              </p:cNvSpPr>
              <p:nvPr/>
            </p:nvSpPr>
            <p:spPr bwMode="auto">
              <a:xfrm>
                <a:off x="227116" y="169713"/>
                <a:ext cx="52412" cy="54907"/>
              </a:xfrm>
              <a:prstGeom prst="ellipse">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54" name="组合 166">
            <a:extLst>
              <a:ext uri="{FF2B5EF4-FFF2-40B4-BE49-F238E27FC236}">
                <a16:creationId xmlns:a16="http://schemas.microsoft.com/office/drawing/2014/main" id="{0F61DE49-6058-4921-80AC-864DC2F5C555}"/>
              </a:ext>
            </a:extLst>
          </p:cNvPr>
          <p:cNvGrpSpPr/>
          <p:nvPr/>
        </p:nvGrpSpPr>
        <p:grpSpPr>
          <a:xfrm>
            <a:off x="8041803" y="2440889"/>
            <a:ext cx="563440" cy="567188"/>
            <a:chOff x="8041803" y="2440888"/>
            <a:chExt cx="563440" cy="567188"/>
          </a:xfrm>
        </p:grpSpPr>
        <p:sp>
          <p:nvSpPr>
            <p:cNvPr id="38" name="Oval 29">
              <a:extLst>
                <a:ext uri="{FF2B5EF4-FFF2-40B4-BE49-F238E27FC236}">
                  <a16:creationId xmlns:a16="http://schemas.microsoft.com/office/drawing/2014/main" id="{7E1FFC21-8269-4208-895B-EA795B9AC413}"/>
                </a:ext>
              </a:extLst>
            </p:cNvPr>
            <p:cNvSpPr>
              <a:spLocks noChangeArrowheads="1"/>
            </p:cNvSpPr>
            <p:nvPr/>
          </p:nvSpPr>
          <p:spPr bwMode="auto">
            <a:xfrm>
              <a:off x="8041803" y="2440888"/>
              <a:ext cx="563440" cy="567188"/>
            </a:xfrm>
            <a:prstGeom prst="ellipse">
              <a:avLst/>
            </a:prstGeom>
            <a:solidFill>
              <a:schemeClr val="accent2"/>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55" name="Group 116">
              <a:extLst>
                <a:ext uri="{FF2B5EF4-FFF2-40B4-BE49-F238E27FC236}">
                  <a16:creationId xmlns:a16="http://schemas.microsoft.com/office/drawing/2014/main" id="{37C36275-FD6E-44B2-9BCC-5C6574D5CD34}"/>
                </a:ext>
              </a:extLst>
            </p:cNvPr>
            <p:cNvGrpSpPr>
              <a:grpSpLocks/>
            </p:cNvGrpSpPr>
            <p:nvPr/>
          </p:nvGrpSpPr>
          <p:grpSpPr bwMode="auto">
            <a:xfrm>
              <a:off x="8178906" y="2579029"/>
              <a:ext cx="311765" cy="310253"/>
              <a:chOff x="0" y="0"/>
              <a:chExt cx="434268" cy="431771"/>
            </a:xfrm>
            <a:solidFill>
              <a:schemeClr val="bg1"/>
            </a:solidFill>
          </p:grpSpPr>
          <p:sp>
            <p:nvSpPr>
              <p:cNvPr id="67" name="Freeform 8">
                <a:extLst>
                  <a:ext uri="{FF2B5EF4-FFF2-40B4-BE49-F238E27FC236}">
                    <a16:creationId xmlns:a16="http://schemas.microsoft.com/office/drawing/2014/main" id="{C2B0C708-C8A1-4BAA-9F86-3137D8088DAD}"/>
                  </a:ext>
                </a:extLst>
              </p:cNvPr>
              <p:cNvSpPr>
                <a:spLocks noChangeArrowheads="1"/>
              </p:cNvSpPr>
              <p:nvPr/>
            </p:nvSpPr>
            <p:spPr bwMode="auto">
              <a:xfrm>
                <a:off x="0" y="316965"/>
                <a:ext cx="114806" cy="114806"/>
              </a:xfrm>
              <a:custGeom>
                <a:avLst/>
                <a:gdLst>
                  <a:gd name="T0" fmla="*/ 21 w 46"/>
                  <a:gd name="T1" fmla="*/ 0 h 46"/>
                  <a:gd name="T2" fmla="*/ 0 w 46"/>
                  <a:gd name="T3" fmla="*/ 46 h 46"/>
                  <a:gd name="T4" fmla="*/ 46 w 46"/>
                  <a:gd name="T5" fmla="*/ 25 h 46"/>
                  <a:gd name="T6" fmla="*/ 46 w 46"/>
                  <a:gd name="T7" fmla="*/ 26 h 46"/>
                  <a:gd name="T8" fmla="*/ 21 w 46"/>
                  <a:gd name="T9" fmla="*/ 0 h 46"/>
                  <a:gd name="T10" fmla="*/ 21 w 46"/>
                  <a:gd name="T11" fmla="*/ 0 h 46"/>
                  <a:gd name="T12" fmla="*/ 0 60000 65536"/>
                  <a:gd name="T13" fmla="*/ 0 60000 65536"/>
                  <a:gd name="T14" fmla="*/ 0 60000 65536"/>
                  <a:gd name="T15" fmla="*/ 0 60000 65536"/>
                  <a:gd name="T16" fmla="*/ 0 60000 65536"/>
                  <a:gd name="T17" fmla="*/ 0 60000 65536"/>
                  <a:gd name="T18" fmla="*/ 0 w 46"/>
                  <a:gd name="T19" fmla="*/ 0 h 46"/>
                  <a:gd name="T20" fmla="*/ 46 w 46"/>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6" h="46">
                    <a:moveTo>
                      <a:pt x="21" y="0"/>
                    </a:moveTo>
                    <a:lnTo>
                      <a:pt x="0" y="46"/>
                    </a:lnTo>
                    <a:lnTo>
                      <a:pt x="46" y="25"/>
                    </a:lnTo>
                    <a:lnTo>
                      <a:pt x="46" y="26"/>
                    </a:lnTo>
                    <a:lnTo>
                      <a:pt x="21" y="0"/>
                    </a:lnTo>
                    <a:lnTo>
                      <a:pt x="21"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8" name="Freeform 9">
                <a:extLst>
                  <a:ext uri="{FF2B5EF4-FFF2-40B4-BE49-F238E27FC236}">
                    <a16:creationId xmlns:a16="http://schemas.microsoft.com/office/drawing/2014/main" id="{DF5C8551-C25B-427F-9F89-5DB247EE1ED4}"/>
                  </a:ext>
                </a:extLst>
              </p:cNvPr>
              <p:cNvSpPr>
                <a:spLocks noChangeArrowheads="1"/>
              </p:cNvSpPr>
              <p:nvPr/>
            </p:nvSpPr>
            <p:spPr bwMode="auto">
              <a:xfrm>
                <a:off x="64891" y="37437"/>
                <a:ext cx="289511" cy="292007"/>
              </a:xfrm>
              <a:custGeom>
                <a:avLst/>
                <a:gdLst>
                  <a:gd name="T0" fmla="*/ 105 w 116"/>
                  <a:gd name="T1" fmla="*/ 0 h 117"/>
                  <a:gd name="T2" fmla="*/ 0 w 116"/>
                  <a:gd name="T3" fmla="*/ 106 h 117"/>
                  <a:gd name="T4" fmla="*/ 11 w 116"/>
                  <a:gd name="T5" fmla="*/ 117 h 117"/>
                  <a:gd name="T6" fmla="*/ 116 w 116"/>
                  <a:gd name="T7" fmla="*/ 10 h 117"/>
                  <a:gd name="T8" fmla="*/ 105 w 116"/>
                  <a:gd name="T9" fmla="*/ 0 h 117"/>
                  <a:gd name="T10" fmla="*/ 0 60000 65536"/>
                  <a:gd name="T11" fmla="*/ 0 60000 65536"/>
                  <a:gd name="T12" fmla="*/ 0 60000 65536"/>
                  <a:gd name="T13" fmla="*/ 0 60000 65536"/>
                  <a:gd name="T14" fmla="*/ 0 60000 65536"/>
                  <a:gd name="T15" fmla="*/ 0 w 116"/>
                  <a:gd name="T16" fmla="*/ 0 h 117"/>
                  <a:gd name="T17" fmla="*/ 116 w 116"/>
                  <a:gd name="T18" fmla="*/ 117 h 117"/>
                </a:gdLst>
                <a:ahLst/>
                <a:cxnLst>
                  <a:cxn ang="T10">
                    <a:pos x="T0" y="T1"/>
                  </a:cxn>
                  <a:cxn ang="T11">
                    <a:pos x="T2" y="T3"/>
                  </a:cxn>
                  <a:cxn ang="T12">
                    <a:pos x="T4" y="T5"/>
                  </a:cxn>
                  <a:cxn ang="T13">
                    <a:pos x="T6" y="T7"/>
                  </a:cxn>
                  <a:cxn ang="T14">
                    <a:pos x="T8" y="T9"/>
                  </a:cxn>
                </a:cxnLst>
                <a:rect l="T15" t="T16" r="T17" b="T18"/>
                <a:pathLst>
                  <a:path w="116" h="117">
                    <a:moveTo>
                      <a:pt x="105" y="0"/>
                    </a:moveTo>
                    <a:lnTo>
                      <a:pt x="0" y="106"/>
                    </a:lnTo>
                    <a:lnTo>
                      <a:pt x="11" y="117"/>
                    </a:lnTo>
                    <a:lnTo>
                      <a:pt x="116" y="10"/>
                    </a:lnTo>
                    <a:lnTo>
                      <a:pt x="105"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9" name="Freeform 10">
                <a:extLst>
                  <a:ext uri="{FF2B5EF4-FFF2-40B4-BE49-F238E27FC236}">
                    <a16:creationId xmlns:a16="http://schemas.microsoft.com/office/drawing/2014/main" id="{C8CFC19A-92F2-454E-A405-F0B1E8218639}"/>
                  </a:ext>
                </a:extLst>
              </p:cNvPr>
              <p:cNvSpPr>
                <a:spLocks noChangeArrowheads="1"/>
              </p:cNvSpPr>
              <p:nvPr/>
            </p:nvSpPr>
            <p:spPr bwMode="auto">
              <a:xfrm>
                <a:off x="104823" y="77370"/>
                <a:ext cx="289511" cy="292007"/>
              </a:xfrm>
              <a:custGeom>
                <a:avLst/>
                <a:gdLst>
                  <a:gd name="T0" fmla="*/ 107 w 116"/>
                  <a:gd name="T1" fmla="*/ 0 h 117"/>
                  <a:gd name="T2" fmla="*/ 0 w 116"/>
                  <a:gd name="T3" fmla="*/ 106 h 117"/>
                  <a:gd name="T4" fmla="*/ 11 w 116"/>
                  <a:gd name="T5" fmla="*/ 117 h 117"/>
                  <a:gd name="T6" fmla="*/ 116 w 116"/>
                  <a:gd name="T7" fmla="*/ 10 h 117"/>
                  <a:gd name="T8" fmla="*/ 107 w 116"/>
                  <a:gd name="T9" fmla="*/ 0 h 117"/>
                  <a:gd name="T10" fmla="*/ 0 60000 65536"/>
                  <a:gd name="T11" fmla="*/ 0 60000 65536"/>
                  <a:gd name="T12" fmla="*/ 0 60000 65536"/>
                  <a:gd name="T13" fmla="*/ 0 60000 65536"/>
                  <a:gd name="T14" fmla="*/ 0 60000 65536"/>
                  <a:gd name="T15" fmla="*/ 0 w 116"/>
                  <a:gd name="T16" fmla="*/ 0 h 117"/>
                  <a:gd name="T17" fmla="*/ 116 w 116"/>
                  <a:gd name="T18" fmla="*/ 117 h 117"/>
                </a:gdLst>
                <a:ahLst/>
                <a:cxnLst>
                  <a:cxn ang="T10">
                    <a:pos x="T0" y="T1"/>
                  </a:cxn>
                  <a:cxn ang="T11">
                    <a:pos x="T2" y="T3"/>
                  </a:cxn>
                  <a:cxn ang="T12">
                    <a:pos x="T4" y="T5"/>
                  </a:cxn>
                  <a:cxn ang="T13">
                    <a:pos x="T6" y="T7"/>
                  </a:cxn>
                  <a:cxn ang="T14">
                    <a:pos x="T8" y="T9"/>
                  </a:cxn>
                </a:cxnLst>
                <a:rect l="T15" t="T16" r="T17" b="T18"/>
                <a:pathLst>
                  <a:path w="116" h="117">
                    <a:moveTo>
                      <a:pt x="107" y="0"/>
                    </a:moveTo>
                    <a:lnTo>
                      <a:pt x="0" y="106"/>
                    </a:lnTo>
                    <a:lnTo>
                      <a:pt x="11" y="117"/>
                    </a:lnTo>
                    <a:lnTo>
                      <a:pt x="116" y="10"/>
                    </a:lnTo>
                    <a:lnTo>
                      <a:pt x="107"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70" name="Freeform 11">
                <a:extLst>
                  <a:ext uri="{FF2B5EF4-FFF2-40B4-BE49-F238E27FC236}">
                    <a16:creationId xmlns:a16="http://schemas.microsoft.com/office/drawing/2014/main" id="{C9553555-DD7B-4F9E-8082-23ACA05FE2C1}"/>
                  </a:ext>
                </a:extLst>
              </p:cNvPr>
              <p:cNvSpPr>
                <a:spLocks noChangeArrowheads="1"/>
              </p:cNvSpPr>
              <p:nvPr/>
            </p:nvSpPr>
            <p:spPr bwMode="auto">
              <a:xfrm>
                <a:off x="346915" y="0"/>
                <a:ext cx="87353" cy="87353"/>
              </a:xfrm>
              <a:custGeom>
                <a:avLst/>
                <a:gdLst>
                  <a:gd name="T0" fmla="*/ 17 w 26"/>
                  <a:gd name="T1" fmla="*/ 8 h 26"/>
                  <a:gd name="T2" fmla="*/ 0 w 26"/>
                  <a:gd name="T3" fmla="*/ 7 h 26"/>
                  <a:gd name="T4" fmla="*/ 19 w 26"/>
                  <a:gd name="T5" fmla="*/ 26 h 26"/>
                  <a:gd name="T6" fmla="*/ 17 w 26"/>
                  <a:gd name="T7" fmla="*/ 8 h 26"/>
                  <a:gd name="T8" fmla="*/ 0 60000 65536"/>
                  <a:gd name="T9" fmla="*/ 0 60000 65536"/>
                  <a:gd name="T10" fmla="*/ 0 60000 65536"/>
                  <a:gd name="T11" fmla="*/ 0 60000 65536"/>
                  <a:gd name="T12" fmla="*/ 0 w 26"/>
                  <a:gd name="T13" fmla="*/ 0 h 26"/>
                  <a:gd name="T14" fmla="*/ 26 w 26"/>
                  <a:gd name="T15" fmla="*/ 26 h 26"/>
                </a:gdLst>
                <a:ahLst/>
                <a:cxnLst>
                  <a:cxn ang="T8">
                    <a:pos x="T0" y="T1"/>
                  </a:cxn>
                  <a:cxn ang="T9">
                    <a:pos x="T2" y="T3"/>
                  </a:cxn>
                  <a:cxn ang="T10">
                    <a:pos x="T4" y="T5"/>
                  </a:cxn>
                  <a:cxn ang="T11">
                    <a:pos x="T6" y="T7"/>
                  </a:cxn>
                </a:cxnLst>
                <a:rect l="T12" t="T13" r="T14" b="T15"/>
                <a:pathLst>
                  <a:path w="26" h="26">
                    <a:moveTo>
                      <a:pt x="17" y="8"/>
                    </a:moveTo>
                    <a:cubicBezTo>
                      <a:pt x="9" y="0"/>
                      <a:pt x="0" y="7"/>
                      <a:pt x="0" y="7"/>
                    </a:cubicBezTo>
                    <a:cubicBezTo>
                      <a:pt x="19" y="26"/>
                      <a:pt x="19" y="26"/>
                      <a:pt x="19" y="26"/>
                    </a:cubicBezTo>
                    <a:cubicBezTo>
                      <a:pt x="19" y="26"/>
                      <a:pt x="26" y="17"/>
                      <a:pt x="17" y="8"/>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56" name="组合 161">
            <a:extLst>
              <a:ext uri="{FF2B5EF4-FFF2-40B4-BE49-F238E27FC236}">
                <a16:creationId xmlns:a16="http://schemas.microsoft.com/office/drawing/2014/main" id="{CFD901D3-2E97-4AD5-B87E-FFE8434EA4D3}"/>
              </a:ext>
            </a:extLst>
          </p:cNvPr>
          <p:cNvGrpSpPr/>
          <p:nvPr/>
        </p:nvGrpSpPr>
        <p:grpSpPr>
          <a:xfrm>
            <a:off x="5085932" y="2790695"/>
            <a:ext cx="467243" cy="470991"/>
            <a:chOff x="5085931" y="2790695"/>
            <a:chExt cx="467243" cy="470990"/>
          </a:xfrm>
        </p:grpSpPr>
        <p:sp>
          <p:nvSpPr>
            <p:cNvPr id="40" name="Oval 25">
              <a:extLst>
                <a:ext uri="{FF2B5EF4-FFF2-40B4-BE49-F238E27FC236}">
                  <a16:creationId xmlns:a16="http://schemas.microsoft.com/office/drawing/2014/main" id="{61234312-4DD2-40C3-987A-409084677225}"/>
                </a:ext>
              </a:extLst>
            </p:cNvPr>
            <p:cNvSpPr>
              <a:spLocks noChangeArrowheads="1"/>
            </p:cNvSpPr>
            <p:nvPr/>
          </p:nvSpPr>
          <p:spPr bwMode="auto">
            <a:xfrm>
              <a:off x="5085931" y="2790695"/>
              <a:ext cx="467243" cy="470990"/>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57" name="Group 121">
              <a:extLst>
                <a:ext uri="{FF2B5EF4-FFF2-40B4-BE49-F238E27FC236}">
                  <a16:creationId xmlns:a16="http://schemas.microsoft.com/office/drawing/2014/main" id="{86C11179-9298-4B8D-935E-5A6B682EA33B}"/>
                </a:ext>
              </a:extLst>
            </p:cNvPr>
            <p:cNvGrpSpPr>
              <a:grpSpLocks/>
            </p:cNvGrpSpPr>
            <p:nvPr/>
          </p:nvGrpSpPr>
          <p:grpSpPr bwMode="auto">
            <a:xfrm>
              <a:off x="5212616" y="2922885"/>
              <a:ext cx="231691" cy="197209"/>
              <a:chOff x="0" y="0"/>
              <a:chExt cx="496661" cy="421788"/>
            </a:xfrm>
            <a:solidFill>
              <a:schemeClr val="bg1"/>
            </a:solidFill>
          </p:grpSpPr>
          <p:sp>
            <p:nvSpPr>
              <p:cNvPr id="61" name="Freeform 12">
                <a:extLst>
                  <a:ext uri="{FF2B5EF4-FFF2-40B4-BE49-F238E27FC236}">
                    <a16:creationId xmlns:a16="http://schemas.microsoft.com/office/drawing/2014/main" id="{823EB6BE-FFEB-42A7-9F31-0BEF91B9FE07}"/>
                  </a:ext>
                </a:extLst>
              </p:cNvPr>
              <p:cNvSpPr>
                <a:spLocks noChangeArrowheads="1"/>
              </p:cNvSpPr>
              <p:nvPr/>
            </p:nvSpPr>
            <p:spPr bwMode="auto">
              <a:xfrm>
                <a:off x="157235" y="244586"/>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16" y="0"/>
                    </a:lnTo>
                    <a:lnTo>
                      <a:pt x="0" y="36"/>
                    </a:lnTo>
                    <a:lnTo>
                      <a:pt x="36" y="2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2" name="Rectangle 13">
                <a:extLst>
                  <a:ext uri="{FF2B5EF4-FFF2-40B4-BE49-F238E27FC236}">
                    <a16:creationId xmlns:a16="http://schemas.microsoft.com/office/drawing/2014/main" id="{395B31D3-A4C2-4BFC-B707-36BA89A959F6}"/>
                  </a:ext>
                </a:extLst>
              </p:cNvPr>
              <p:cNvSpPr>
                <a:spLocks noChangeArrowheads="1"/>
              </p:cNvSpPr>
              <p:nvPr/>
            </p:nvSpPr>
            <p:spPr bwMode="auto">
              <a:xfrm>
                <a:off x="247083" y="294502"/>
                <a:ext cx="2497" cy="2497"/>
              </a:xfrm>
              <a:prstGeom prst="rect">
                <a:avLst/>
              </a:pr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3" name="Freeform 14">
                <a:extLst>
                  <a:ext uri="{FF2B5EF4-FFF2-40B4-BE49-F238E27FC236}">
                    <a16:creationId xmlns:a16="http://schemas.microsoft.com/office/drawing/2014/main" id="{4E6785A6-FE07-4231-9372-76DFF6630EB7}"/>
                  </a:ext>
                </a:extLst>
              </p:cNvPr>
              <p:cNvSpPr>
                <a:spLocks noChangeArrowheads="1"/>
              </p:cNvSpPr>
              <p:nvPr/>
            </p:nvSpPr>
            <p:spPr bwMode="auto">
              <a:xfrm>
                <a:off x="209645" y="29949"/>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4" name="Freeform 15">
                <a:extLst>
                  <a:ext uri="{FF2B5EF4-FFF2-40B4-BE49-F238E27FC236}">
                    <a16:creationId xmlns:a16="http://schemas.microsoft.com/office/drawing/2014/main" id="{EE36164A-1659-42F3-8D0F-24AB33CB88E7}"/>
                  </a:ext>
                </a:extLst>
              </p:cNvPr>
              <p:cNvSpPr>
                <a:spLocks noChangeArrowheads="1"/>
              </p:cNvSpPr>
              <p:nvPr/>
            </p:nvSpPr>
            <p:spPr bwMode="auto">
              <a:xfrm>
                <a:off x="239595" y="59899"/>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5" name="Freeform 16">
                <a:extLst>
                  <a:ext uri="{FF2B5EF4-FFF2-40B4-BE49-F238E27FC236}">
                    <a16:creationId xmlns:a16="http://schemas.microsoft.com/office/drawing/2014/main" id="{8291532F-8359-4BCC-B877-D6D5BF69A568}"/>
                  </a:ext>
                </a:extLst>
              </p:cNvPr>
              <p:cNvSpPr>
                <a:spLocks noChangeArrowheads="1"/>
              </p:cNvSpPr>
              <p:nvPr/>
            </p:nvSpPr>
            <p:spPr bwMode="auto">
              <a:xfrm>
                <a:off x="426779" y="0"/>
                <a:ext cx="69882" cy="64890"/>
              </a:xfrm>
              <a:custGeom>
                <a:avLst/>
                <a:gdLst>
                  <a:gd name="T0" fmla="*/ 14 w 21"/>
                  <a:gd name="T1" fmla="*/ 6 h 20"/>
                  <a:gd name="T2" fmla="*/ 0 w 21"/>
                  <a:gd name="T3" fmla="*/ 6 h 20"/>
                  <a:gd name="T4" fmla="*/ 15 w 21"/>
                  <a:gd name="T5" fmla="*/ 20 h 20"/>
                  <a:gd name="T6" fmla="*/ 14 w 21"/>
                  <a:gd name="T7" fmla="*/ 6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66" name="Freeform 17">
                <a:extLst>
                  <a:ext uri="{FF2B5EF4-FFF2-40B4-BE49-F238E27FC236}">
                    <a16:creationId xmlns:a16="http://schemas.microsoft.com/office/drawing/2014/main" id="{C522D0F9-28E0-4BDD-8DBF-BDA1A784B1CD}"/>
                  </a:ext>
                </a:extLst>
              </p:cNvPr>
              <p:cNvSpPr>
                <a:spLocks noChangeArrowheads="1"/>
              </p:cNvSpPr>
              <p:nvPr/>
            </p:nvSpPr>
            <p:spPr bwMode="auto">
              <a:xfrm>
                <a:off x="0" y="9983"/>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58" name="组合 150">
            <a:extLst>
              <a:ext uri="{FF2B5EF4-FFF2-40B4-BE49-F238E27FC236}">
                <a16:creationId xmlns:a16="http://schemas.microsoft.com/office/drawing/2014/main" id="{54EA989D-9A02-4D65-A706-B5768BD7E9EB}"/>
              </a:ext>
            </a:extLst>
          </p:cNvPr>
          <p:cNvGrpSpPr/>
          <p:nvPr/>
        </p:nvGrpSpPr>
        <p:grpSpPr>
          <a:xfrm>
            <a:off x="5369526" y="3192973"/>
            <a:ext cx="592175" cy="703363"/>
            <a:chOff x="5369525" y="3192974"/>
            <a:chExt cx="592174" cy="703362"/>
          </a:xfrm>
        </p:grpSpPr>
        <p:sp>
          <p:nvSpPr>
            <p:cNvPr id="42" name="Freeform 6">
              <a:extLst>
                <a:ext uri="{FF2B5EF4-FFF2-40B4-BE49-F238E27FC236}">
                  <a16:creationId xmlns:a16="http://schemas.microsoft.com/office/drawing/2014/main" id="{DDBF36CA-D3A1-48CC-BFB0-B51736C40F71}"/>
                </a:ext>
              </a:extLst>
            </p:cNvPr>
            <p:cNvSpPr>
              <a:spLocks noChangeArrowheads="1"/>
            </p:cNvSpPr>
            <p:nvPr/>
          </p:nvSpPr>
          <p:spPr bwMode="auto">
            <a:xfrm rot="8673252">
              <a:off x="5369525" y="3192974"/>
              <a:ext cx="592174" cy="703362"/>
            </a:xfrm>
            <a:custGeom>
              <a:avLst/>
              <a:gdLst>
                <a:gd name="T0" fmla="*/ 540370478 w 596"/>
                <a:gd name="T1" fmla="*/ 182745966 h 709"/>
                <a:gd name="T2" fmla="*/ 950031251 w 596"/>
                <a:gd name="T3" fmla="*/ 651531068 h 709"/>
                <a:gd name="T4" fmla="*/ 475016257 w 596"/>
                <a:gd name="T5" fmla="*/ 1126672091 h 709"/>
                <a:gd name="T6" fmla="*/ 0 w 596"/>
                <a:gd name="T7" fmla="*/ 651531068 h 709"/>
                <a:gd name="T8" fmla="*/ 406472855 w 596"/>
                <a:gd name="T9" fmla="*/ 182745966 h 709"/>
                <a:gd name="T10" fmla="*/ 471827076 w 596"/>
                <a:gd name="T11" fmla="*/ 0 h 709"/>
                <a:gd name="T12" fmla="*/ 540370478 w 596"/>
                <a:gd name="T13" fmla="*/ 182745966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43" name="Freeform 45">
              <a:extLst>
                <a:ext uri="{FF2B5EF4-FFF2-40B4-BE49-F238E27FC236}">
                  <a16:creationId xmlns:a16="http://schemas.microsoft.com/office/drawing/2014/main" id="{325FCE08-319C-4F07-96BD-2C8DD840FD2E}"/>
                </a:ext>
              </a:extLst>
            </p:cNvPr>
            <p:cNvSpPr>
              <a:spLocks noEditPoints="1" noChangeArrowheads="1"/>
            </p:cNvSpPr>
            <p:nvPr/>
          </p:nvSpPr>
          <p:spPr bwMode="auto">
            <a:xfrm>
              <a:off x="5506923" y="3325697"/>
              <a:ext cx="265612" cy="341867"/>
            </a:xfrm>
            <a:custGeom>
              <a:avLst/>
              <a:gdLst>
                <a:gd name="T0" fmla="*/ 997152742 w 109"/>
                <a:gd name="T1" fmla="*/ 635970078 h 141"/>
                <a:gd name="T2" fmla="*/ 920447494 w 109"/>
                <a:gd name="T3" fmla="*/ 635970078 h 141"/>
                <a:gd name="T4" fmla="*/ 920447494 w 109"/>
                <a:gd name="T5" fmla="*/ 417652865 h 141"/>
                <a:gd name="T6" fmla="*/ 805392719 w 109"/>
                <a:gd name="T7" fmla="*/ 123397087 h 141"/>
                <a:gd name="T8" fmla="*/ 527340839 w 109"/>
                <a:gd name="T9" fmla="*/ 0 h 141"/>
                <a:gd name="T10" fmla="*/ 239699255 w 109"/>
                <a:gd name="T11" fmla="*/ 123397087 h 141"/>
                <a:gd name="T12" fmla="*/ 124644480 w 109"/>
                <a:gd name="T13" fmla="*/ 417652865 h 141"/>
                <a:gd name="T14" fmla="*/ 124644480 w 109"/>
                <a:gd name="T15" fmla="*/ 635970078 h 141"/>
                <a:gd name="T16" fmla="*/ 57528936 w 109"/>
                <a:gd name="T17" fmla="*/ 635970078 h 141"/>
                <a:gd name="T18" fmla="*/ 0 w 109"/>
                <a:gd name="T19" fmla="*/ 692920921 h 141"/>
                <a:gd name="T20" fmla="*/ 0 w 109"/>
                <a:gd name="T21" fmla="*/ 1290921717 h 141"/>
                <a:gd name="T22" fmla="*/ 57528936 w 109"/>
                <a:gd name="T23" fmla="*/ 1338383320 h 141"/>
                <a:gd name="T24" fmla="*/ 997152742 w 109"/>
                <a:gd name="T25" fmla="*/ 1338383320 h 141"/>
                <a:gd name="T26" fmla="*/ 1045091974 w 109"/>
                <a:gd name="T27" fmla="*/ 1290921717 h 141"/>
                <a:gd name="T28" fmla="*/ 1045091974 w 109"/>
                <a:gd name="T29" fmla="*/ 692920921 h 141"/>
                <a:gd name="T30" fmla="*/ 997152742 w 109"/>
                <a:gd name="T31" fmla="*/ 635970078 h 141"/>
                <a:gd name="T32" fmla="*/ 642395615 w 109"/>
                <a:gd name="T33" fmla="*/ 1177016950 h 141"/>
                <a:gd name="T34" fmla="*/ 527340839 w 109"/>
                <a:gd name="T35" fmla="*/ 1290921717 h 141"/>
                <a:gd name="T36" fmla="*/ 412282967 w 109"/>
                <a:gd name="T37" fmla="*/ 1177016950 h 141"/>
                <a:gd name="T38" fmla="*/ 412282967 w 109"/>
                <a:gd name="T39" fmla="*/ 968192058 h 141"/>
                <a:gd name="T40" fmla="*/ 527340839 w 109"/>
                <a:gd name="T41" fmla="*/ 854287291 h 141"/>
                <a:gd name="T42" fmla="*/ 642395615 w 109"/>
                <a:gd name="T43" fmla="*/ 968192058 h 141"/>
                <a:gd name="T44" fmla="*/ 642395615 w 109"/>
                <a:gd name="T45" fmla="*/ 1177016950 h 141"/>
                <a:gd name="T46" fmla="*/ 738277175 w 109"/>
                <a:gd name="T47" fmla="*/ 635970078 h 141"/>
                <a:gd name="T48" fmla="*/ 316404503 w 109"/>
                <a:gd name="T49" fmla="*/ 635970078 h 141"/>
                <a:gd name="T50" fmla="*/ 316404503 w 109"/>
                <a:gd name="T51" fmla="*/ 417652865 h 141"/>
                <a:gd name="T52" fmla="*/ 373933440 w 109"/>
                <a:gd name="T53" fmla="*/ 246794175 h 141"/>
                <a:gd name="T54" fmla="*/ 527340839 w 109"/>
                <a:gd name="T55" fmla="*/ 180351011 h 141"/>
                <a:gd name="T56" fmla="*/ 671161631 w 109"/>
                <a:gd name="T57" fmla="*/ 246794175 h 141"/>
                <a:gd name="T58" fmla="*/ 738277175 w 109"/>
                <a:gd name="T59" fmla="*/ 417652865 h 141"/>
                <a:gd name="T60" fmla="*/ 738277175 w 109"/>
                <a:gd name="T61" fmla="*/ 635970078 h 1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9"/>
                <a:gd name="T94" fmla="*/ 0 h 141"/>
                <a:gd name="T95" fmla="*/ 109 w 109"/>
                <a:gd name="T96" fmla="*/ 141 h 1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159" name="组合 154">
            <a:extLst>
              <a:ext uri="{FF2B5EF4-FFF2-40B4-BE49-F238E27FC236}">
                <a16:creationId xmlns:a16="http://schemas.microsoft.com/office/drawing/2014/main" id="{39BB218A-3AA8-4931-8F96-9B0D3FA7C326}"/>
              </a:ext>
            </a:extLst>
          </p:cNvPr>
          <p:cNvGrpSpPr/>
          <p:nvPr/>
        </p:nvGrpSpPr>
        <p:grpSpPr>
          <a:xfrm>
            <a:off x="2915878" y="2934367"/>
            <a:ext cx="563439" cy="565939"/>
            <a:chOff x="2915877" y="2934366"/>
            <a:chExt cx="563439" cy="565939"/>
          </a:xfrm>
        </p:grpSpPr>
        <p:sp>
          <p:nvSpPr>
            <p:cNvPr id="44" name="Oval 28">
              <a:extLst>
                <a:ext uri="{FF2B5EF4-FFF2-40B4-BE49-F238E27FC236}">
                  <a16:creationId xmlns:a16="http://schemas.microsoft.com/office/drawing/2014/main" id="{D842B4C5-580A-4162-B339-7CC1A962444A}"/>
                </a:ext>
              </a:extLst>
            </p:cNvPr>
            <p:cNvSpPr>
              <a:spLocks noChangeArrowheads="1"/>
            </p:cNvSpPr>
            <p:nvPr/>
          </p:nvSpPr>
          <p:spPr bwMode="auto">
            <a:xfrm>
              <a:off x="2915877" y="2934366"/>
              <a:ext cx="563439" cy="565939"/>
            </a:xfrm>
            <a:prstGeom prst="ellipse">
              <a:avLst/>
            </a:prstGeom>
            <a:solidFill>
              <a:schemeClr val="accent4"/>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grpSp>
          <p:nvGrpSpPr>
            <p:cNvPr id="160" name="Group 130">
              <a:extLst>
                <a:ext uri="{FF2B5EF4-FFF2-40B4-BE49-F238E27FC236}">
                  <a16:creationId xmlns:a16="http://schemas.microsoft.com/office/drawing/2014/main" id="{AB45967F-DB43-4FD4-BE93-CDA549AF4045}"/>
                </a:ext>
              </a:extLst>
            </p:cNvPr>
            <p:cNvGrpSpPr>
              <a:grpSpLocks/>
            </p:cNvGrpSpPr>
            <p:nvPr/>
          </p:nvGrpSpPr>
          <p:grpSpPr bwMode="auto">
            <a:xfrm>
              <a:off x="3021969" y="3041521"/>
              <a:ext cx="356765" cy="350649"/>
              <a:chOff x="0" y="0"/>
              <a:chExt cx="314468" cy="309477"/>
            </a:xfrm>
            <a:solidFill>
              <a:schemeClr val="bg1"/>
            </a:solidFill>
          </p:grpSpPr>
          <p:sp>
            <p:nvSpPr>
              <p:cNvPr id="59" name="Freeform 59">
                <a:extLst>
                  <a:ext uri="{FF2B5EF4-FFF2-40B4-BE49-F238E27FC236}">
                    <a16:creationId xmlns:a16="http://schemas.microsoft.com/office/drawing/2014/main" id="{B495FA13-F3C0-46EF-937A-ECFDDADC3DBB}"/>
                  </a:ext>
                </a:extLst>
              </p:cNvPr>
              <p:cNvSpPr>
                <a:spLocks noEditPoints="1" noChangeArrowheads="1"/>
              </p:cNvSpPr>
              <p:nvPr/>
            </p:nvSpPr>
            <p:spPr bwMode="auto">
              <a:xfrm>
                <a:off x="0" y="0"/>
                <a:ext cx="314468" cy="309477"/>
              </a:xfrm>
              <a:custGeom>
                <a:avLst/>
                <a:gdLst>
                  <a:gd name="T0" fmla="*/ 898504590 w 95"/>
                  <a:gd name="T1" fmla="*/ 631196644 h 93"/>
                  <a:gd name="T2" fmla="*/ 1040948663 w 95"/>
                  <a:gd name="T3" fmla="*/ 564755592 h 93"/>
                  <a:gd name="T4" fmla="*/ 1040948663 w 95"/>
                  <a:gd name="T5" fmla="*/ 454019398 h 93"/>
                  <a:gd name="T6" fmla="*/ 898504590 w 95"/>
                  <a:gd name="T7" fmla="*/ 398652964 h 93"/>
                  <a:gd name="T8" fmla="*/ 876587825 w 95"/>
                  <a:gd name="T9" fmla="*/ 332208585 h 93"/>
                  <a:gd name="T10" fmla="*/ 931374771 w 95"/>
                  <a:gd name="T11" fmla="*/ 188251864 h 93"/>
                  <a:gd name="T12" fmla="*/ 843717644 w 95"/>
                  <a:gd name="T13" fmla="*/ 110736195 h 93"/>
                  <a:gd name="T14" fmla="*/ 701270260 w 95"/>
                  <a:gd name="T15" fmla="*/ 166105956 h 93"/>
                  <a:gd name="T16" fmla="*/ 646483314 w 95"/>
                  <a:gd name="T17" fmla="*/ 143956721 h 93"/>
                  <a:gd name="T18" fmla="*/ 580739641 w 95"/>
                  <a:gd name="T19" fmla="*/ 0 h 93"/>
                  <a:gd name="T20" fmla="*/ 460209022 w 95"/>
                  <a:gd name="T21" fmla="*/ 0 h 93"/>
                  <a:gd name="T22" fmla="*/ 405422076 w 95"/>
                  <a:gd name="T23" fmla="*/ 143956721 h 93"/>
                  <a:gd name="T24" fmla="*/ 339678403 w 95"/>
                  <a:gd name="T25" fmla="*/ 166105956 h 93"/>
                  <a:gd name="T26" fmla="*/ 197231019 w 95"/>
                  <a:gd name="T27" fmla="*/ 110736195 h 93"/>
                  <a:gd name="T28" fmla="*/ 109573892 w 95"/>
                  <a:gd name="T29" fmla="*/ 188251864 h 93"/>
                  <a:gd name="T30" fmla="*/ 175317565 w 95"/>
                  <a:gd name="T31" fmla="*/ 332208585 h 93"/>
                  <a:gd name="T32" fmla="*/ 142444073 w 95"/>
                  <a:gd name="T33" fmla="*/ 398652964 h 93"/>
                  <a:gd name="T34" fmla="*/ 0 w 95"/>
                  <a:gd name="T35" fmla="*/ 454019398 h 93"/>
                  <a:gd name="T36" fmla="*/ 0 w 95"/>
                  <a:gd name="T37" fmla="*/ 575830210 h 93"/>
                  <a:gd name="T38" fmla="*/ 142444073 w 95"/>
                  <a:gd name="T39" fmla="*/ 631196644 h 93"/>
                  <a:gd name="T40" fmla="*/ 175317565 w 95"/>
                  <a:gd name="T41" fmla="*/ 697641023 h 93"/>
                  <a:gd name="T42" fmla="*/ 120530619 w 95"/>
                  <a:gd name="T43" fmla="*/ 841597744 h 93"/>
                  <a:gd name="T44" fmla="*/ 197231019 w 95"/>
                  <a:gd name="T45" fmla="*/ 919113413 h 93"/>
                  <a:gd name="T46" fmla="*/ 339678403 w 95"/>
                  <a:gd name="T47" fmla="*/ 863743652 h 93"/>
                  <a:gd name="T48" fmla="*/ 405422076 w 95"/>
                  <a:gd name="T49" fmla="*/ 885892887 h 93"/>
                  <a:gd name="T50" fmla="*/ 471165749 w 95"/>
                  <a:gd name="T51" fmla="*/ 1029849608 h 93"/>
                  <a:gd name="T52" fmla="*/ 580739641 w 95"/>
                  <a:gd name="T53" fmla="*/ 1029849608 h 93"/>
                  <a:gd name="T54" fmla="*/ 646483314 w 95"/>
                  <a:gd name="T55" fmla="*/ 885892887 h 93"/>
                  <a:gd name="T56" fmla="*/ 701270260 w 95"/>
                  <a:gd name="T57" fmla="*/ 863743652 h 93"/>
                  <a:gd name="T58" fmla="*/ 854674371 w 95"/>
                  <a:gd name="T59" fmla="*/ 919113413 h 93"/>
                  <a:gd name="T60" fmla="*/ 931374771 w 95"/>
                  <a:gd name="T61" fmla="*/ 830523126 h 93"/>
                  <a:gd name="T62" fmla="*/ 876587825 w 95"/>
                  <a:gd name="T63" fmla="*/ 697641023 h 93"/>
                  <a:gd name="T64" fmla="*/ 898504590 w 95"/>
                  <a:gd name="T65" fmla="*/ 631196644 h 93"/>
                  <a:gd name="T66" fmla="*/ 525952695 w 95"/>
                  <a:gd name="T67" fmla="*/ 675491787 h 93"/>
                  <a:gd name="T68" fmla="*/ 361591857 w 95"/>
                  <a:gd name="T69" fmla="*/ 509389159 h 93"/>
                  <a:gd name="T70" fmla="*/ 525952695 w 95"/>
                  <a:gd name="T71" fmla="*/ 354357820 h 93"/>
                  <a:gd name="T72" fmla="*/ 690313533 w 95"/>
                  <a:gd name="T73" fmla="*/ 509389159 h 93"/>
                  <a:gd name="T74" fmla="*/ 525952695 w 95"/>
                  <a:gd name="T75" fmla="*/ 67549178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60" name="Oval 60">
                <a:extLst>
                  <a:ext uri="{FF2B5EF4-FFF2-40B4-BE49-F238E27FC236}">
                    <a16:creationId xmlns:a16="http://schemas.microsoft.com/office/drawing/2014/main" id="{B6D4E061-D4B0-4FAF-B7DE-C595EA56044C}"/>
                  </a:ext>
                </a:extLst>
              </p:cNvPr>
              <p:cNvSpPr>
                <a:spLocks noChangeArrowheads="1"/>
              </p:cNvSpPr>
              <p:nvPr/>
            </p:nvSpPr>
            <p:spPr bwMode="auto">
              <a:xfrm>
                <a:off x="124789" y="122294"/>
                <a:ext cx="64890" cy="62395"/>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lIns="162560" tIns="81280" rIns="162560" bIns="8128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defTabSz="1219012" eaLnBrk="1" fontAlgn="base" hangingPunct="1">
                  <a:lnSpc>
                    <a:spcPct val="100000"/>
                  </a:lnSpc>
                  <a:spcBef>
                    <a:spcPct val="0"/>
                  </a:spcBef>
                  <a:spcAft>
                    <a:spcPct val="0"/>
                  </a:spcAft>
                  <a:buNone/>
                </a:pPr>
                <a:endParaRPr lang="zh-CN" altLang="zh-CN" sz="2400" dirty="0">
                  <a:solidFill>
                    <a:srgbClr val="000000"/>
                  </a:solidFill>
                  <a:latin typeface="Calibri" panose="020F0502020204030204" pitchFamily="34" charset="0"/>
                  <a:ea typeface="宋体" panose="02010600030101010101" pitchFamily="2" charset="-122"/>
                </a:endParaRPr>
              </a:p>
            </p:txBody>
          </p:sp>
        </p:grpSp>
      </p:grpSp>
      <p:grpSp>
        <p:nvGrpSpPr>
          <p:cNvPr id="161" name="组合 165">
            <a:extLst>
              <a:ext uri="{FF2B5EF4-FFF2-40B4-BE49-F238E27FC236}">
                <a16:creationId xmlns:a16="http://schemas.microsoft.com/office/drawing/2014/main" id="{35B8F806-609B-44D9-B247-50D4D223FA9F}"/>
              </a:ext>
            </a:extLst>
          </p:cNvPr>
          <p:cNvGrpSpPr/>
          <p:nvPr/>
        </p:nvGrpSpPr>
        <p:grpSpPr>
          <a:xfrm>
            <a:off x="7372172" y="2054851"/>
            <a:ext cx="563440" cy="565939"/>
            <a:chOff x="7372172" y="2054850"/>
            <a:chExt cx="563440" cy="565939"/>
          </a:xfrm>
        </p:grpSpPr>
        <p:grpSp>
          <p:nvGrpSpPr>
            <p:cNvPr id="162" name="组合 162">
              <a:extLst>
                <a:ext uri="{FF2B5EF4-FFF2-40B4-BE49-F238E27FC236}">
                  <a16:creationId xmlns:a16="http://schemas.microsoft.com/office/drawing/2014/main" id="{9002E489-133B-4D08-9CDF-E155AB62B287}"/>
                </a:ext>
              </a:extLst>
            </p:cNvPr>
            <p:cNvGrpSpPr/>
            <p:nvPr/>
          </p:nvGrpSpPr>
          <p:grpSpPr>
            <a:xfrm>
              <a:off x="7372172" y="2054850"/>
              <a:ext cx="563440" cy="565939"/>
              <a:chOff x="7372172" y="2054850"/>
              <a:chExt cx="563440" cy="565939"/>
            </a:xfrm>
          </p:grpSpPr>
          <p:sp>
            <p:nvSpPr>
              <p:cNvPr id="46" name="Oval 27">
                <a:extLst>
                  <a:ext uri="{FF2B5EF4-FFF2-40B4-BE49-F238E27FC236}">
                    <a16:creationId xmlns:a16="http://schemas.microsoft.com/office/drawing/2014/main" id="{FAB3ED31-E175-4371-B742-45A7505BDD46}"/>
                  </a:ext>
                </a:extLst>
              </p:cNvPr>
              <p:cNvSpPr>
                <a:spLocks noChangeArrowheads="1"/>
              </p:cNvSpPr>
              <p:nvPr/>
            </p:nvSpPr>
            <p:spPr bwMode="auto">
              <a:xfrm>
                <a:off x="7372172" y="2054850"/>
                <a:ext cx="563440" cy="565939"/>
              </a:xfrm>
              <a:prstGeom prst="ellipse">
                <a:avLst/>
              </a:prstGeom>
              <a:solidFill>
                <a:schemeClr val="accent3"/>
              </a:solidFill>
              <a:ln>
                <a:noFill/>
              </a:ln>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9600" dirty="0">
                  <a:solidFill>
                    <a:prstClr val="white"/>
                  </a:solidFill>
                  <a:latin typeface="Calibri" panose="020F0502020204030204" pitchFamily="34" charset="0"/>
                  <a:ea typeface="宋体" panose="02010600030101010101" pitchFamily="2" charset="-122"/>
                </a:endParaRPr>
              </a:p>
            </p:txBody>
          </p:sp>
          <p:sp>
            <p:nvSpPr>
              <p:cNvPr id="47" name="Freeform 68">
                <a:extLst>
                  <a:ext uri="{FF2B5EF4-FFF2-40B4-BE49-F238E27FC236}">
                    <a16:creationId xmlns:a16="http://schemas.microsoft.com/office/drawing/2014/main" id="{092F294C-D63A-48B4-AFD1-03F858E841D7}"/>
                  </a:ext>
                </a:extLst>
              </p:cNvPr>
              <p:cNvSpPr>
                <a:spLocks noEditPoints="1" noChangeArrowheads="1"/>
              </p:cNvSpPr>
              <p:nvPr/>
            </p:nvSpPr>
            <p:spPr bwMode="auto">
              <a:xfrm>
                <a:off x="7530238" y="2204147"/>
                <a:ext cx="112566" cy="204402"/>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chemeClr val="bg1"/>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48" name="Freeform 69">
                <a:extLst>
                  <a:ext uri="{FF2B5EF4-FFF2-40B4-BE49-F238E27FC236}">
                    <a16:creationId xmlns:a16="http://schemas.microsoft.com/office/drawing/2014/main" id="{7439ABF7-9D48-40DB-A7E2-ECCDECAB8511}"/>
                  </a:ext>
                </a:extLst>
              </p:cNvPr>
              <p:cNvSpPr>
                <a:spLocks noEditPoints="1" noChangeArrowheads="1"/>
              </p:cNvSpPr>
              <p:nvPr/>
            </p:nvSpPr>
            <p:spPr bwMode="auto">
              <a:xfrm>
                <a:off x="7661564" y="2280797"/>
                <a:ext cx="115977" cy="204402"/>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chemeClr val="bg1"/>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sp>
          <p:nvSpPr>
            <p:cNvPr id="49" name="Freeform 70">
              <a:extLst>
                <a:ext uri="{FF2B5EF4-FFF2-40B4-BE49-F238E27FC236}">
                  <a16:creationId xmlns:a16="http://schemas.microsoft.com/office/drawing/2014/main" id="{9AEA1C3F-6044-41A1-97C6-125ABF4C02CB}"/>
                </a:ext>
              </a:extLst>
            </p:cNvPr>
            <p:cNvSpPr>
              <a:spLocks noChangeArrowheads="1"/>
            </p:cNvSpPr>
            <p:nvPr/>
          </p:nvSpPr>
          <p:spPr bwMode="auto">
            <a:xfrm>
              <a:off x="7653038" y="2216070"/>
              <a:ext cx="68221" cy="56211"/>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FD860"/>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50" name="Freeform 71">
              <a:extLst>
                <a:ext uri="{FF2B5EF4-FFF2-40B4-BE49-F238E27FC236}">
                  <a16:creationId xmlns:a16="http://schemas.microsoft.com/office/drawing/2014/main" id="{05FDAC59-4439-40FB-9318-660A3546F0B6}"/>
                </a:ext>
              </a:extLst>
            </p:cNvPr>
            <p:cNvSpPr>
              <a:spLocks noChangeArrowheads="1"/>
            </p:cNvSpPr>
            <p:nvPr/>
          </p:nvSpPr>
          <p:spPr bwMode="auto">
            <a:xfrm>
              <a:off x="7591638" y="2420471"/>
              <a:ext cx="56284" cy="56211"/>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FD860"/>
            </a:solid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nvGrpSpPr>
          <p:cNvPr id="163" name="组合 152">
            <a:extLst>
              <a:ext uri="{FF2B5EF4-FFF2-40B4-BE49-F238E27FC236}">
                <a16:creationId xmlns:a16="http://schemas.microsoft.com/office/drawing/2014/main" id="{5657B4EF-AC2E-4DBA-A9A1-C3BA7E476B6E}"/>
              </a:ext>
            </a:extLst>
          </p:cNvPr>
          <p:cNvGrpSpPr/>
          <p:nvPr/>
        </p:nvGrpSpPr>
        <p:grpSpPr>
          <a:xfrm>
            <a:off x="4290121" y="4232402"/>
            <a:ext cx="763329" cy="640897"/>
            <a:chOff x="4290120" y="4232401"/>
            <a:chExt cx="763329" cy="640897"/>
          </a:xfrm>
        </p:grpSpPr>
        <p:sp>
          <p:nvSpPr>
            <p:cNvPr id="51" name="Freeform 5">
              <a:extLst>
                <a:ext uri="{FF2B5EF4-FFF2-40B4-BE49-F238E27FC236}">
                  <a16:creationId xmlns:a16="http://schemas.microsoft.com/office/drawing/2014/main" id="{9C2F1E64-E143-4FDC-9564-5B9165F7448B}"/>
                </a:ext>
              </a:extLst>
            </p:cNvPr>
            <p:cNvSpPr>
              <a:spLocks noChangeArrowheads="1"/>
            </p:cNvSpPr>
            <p:nvPr/>
          </p:nvSpPr>
          <p:spPr bwMode="auto">
            <a:xfrm rot="5400000">
              <a:off x="4351336" y="4171185"/>
              <a:ext cx="640897" cy="763329"/>
            </a:xfrm>
            <a:custGeom>
              <a:avLst/>
              <a:gdLst>
                <a:gd name="T0" fmla="*/ 632949502 w 596"/>
                <a:gd name="T1" fmla="*/ 215235799 h 709"/>
                <a:gd name="T2" fmla="*/ 1112795614 w 596"/>
                <a:gd name="T3" fmla="*/ 767363068 h 709"/>
                <a:gd name="T4" fmla="*/ 556398490 w 596"/>
                <a:gd name="T5" fmla="*/ 1326976420 h 709"/>
                <a:gd name="T6" fmla="*/ 0 w 596"/>
                <a:gd name="T7" fmla="*/ 767363068 h 709"/>
                <a:gd name="T8" fmla="*/ 476111683 w 596"/>
                <a:gd name="T9" fmla="*/ 215235799 h 709"/>
                <a:gd name="T10" fmla="*/ 552664061 w 596"/>
                <a:gd name="T11" fmla="*/ 0 h 709"/>
                <a:gd name="T12" fmla="*/ 632949502 w 596"/>
                <a:gd name="T13" fmla="*/ 215235799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nvGrpSpPr>
            <p:cNvPr id="164" name="Group 138">
              <a:extLst>
                <a:ext uri="{FF2B5EF4-FFF2-40B4-BE49-F238E27FC236}">
                  <a16:creationId xmlns:a16="http://schemas.microsoft.com/office/drawing/2014/main" id="{EE596F68-438E-468A-9C8E-5BA6DB87FA06}"/>
                </a:ext>
              </a:extLst>
            </p:cNvPr>
            <p:cNvGrpSpPr>
              <a:grpSpLocks/>
            </p:cNvGrpSpPr>
            <p:nvPr/>
          </p:nvGrpSpPr>
          <p:grpSpPr bwMode="auto">
            <a:xfrm>
              <a:off x="4401241" y="4376970"/>
              <a:ext cx="430092" cy="317442"/>
              <a:chOff x="0" y="0"/>
              <a:chExt cx="439257" cy="324452"/>
            </a:xfrm>
            <a:solidFill>
              <a:schemeClr val="bg1"/>
            </a:solidFill>
          </p:grpSpPr>
          <p:sp>
            <p:nvSpPr>
              <p:cNvPr id="56" name="Freeform 92">
                <a:extLst>
                  <a:ext uri="{FF2B5EF4-FFF2-40B4-BE49-F238E27FC236}">
                    <a16:creationId xmlns:a16="http://schemas.microsoft.com/office/drawing/2014/main" id="{23816C71-8AFD-4870-8C4C-AA913F9B855F}"/>
                  </a:ext>
                </a:extLst>
              </p:cNvPr>
              <p:cNvSpPr>
                <a:spLocks noChangeArrowheads="1"/>
              </p:cNvSpPr>
              <p:nvPr/>
            </p:nvSpPr>
            <p:spPr bwMode="auto">
              <a:xfrm>
                <a:off x="157233" y="224621"/>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 name="T12" fmla="*/ 0 60000 65536"/>
                  <a:gd name="T13" fmla="*/ 0 60000 65536"/>
                  <a:gd name="T14" fmla="*/ 0 60000 65536"/>
                  <a:gd name="T15" fmla="*/ 0 60000 65536"/>
                  <a:gd name="T16" fmla="*/ 0 60000 65536"/>
                  <a:gd name="T17" fmla="*/ 0 60000 65536"/>
                  <a:gd name="T18" fmla="*/ 0 w 38"/>
                  <a:gd name="T19" fmla="*/ 0 h 30"/>
                  <a:gd name="T20" fmla="*/ 38 w 38"/>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57" name="Freeform 93">
                <a:extLst>
                  <a:ext uri="{FF2B5EF4-FFF2-40B4-BE49-F238E27FC236}">
                    <a16:creationId xmlns:a16="http://schemas.microsoft.com/office/drawing/2014/main" id="{F6F0DAE6-0105-478A-BD76-E136A8F9324D}"/>
                  </a:ext>
                </a:extLst>
              </p:cNvPr>
              <p:cNvSpPr>
                <a:spLocks noChangeArrowheads="1"/>
              </p:cNvSpPr>
              <p:nvPr/>
            </p:nvSpPr>
            <p:spPr bwMode="auto">
              <a:xfrm>
                <a:off x="74873" y="112311"/>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39"/>
                  <a:gd name="T35" fmla="*/ 88 w 88"/>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sp>
            <p:nvSpPr>
              <p:cNvPr id="58" name="Freeform 94">
                <a:extLst>
                  <a:ext uri="{FF2B5EF4-FFF2-40B4-BE49-F238E27FC236}">
                    <a16:creationId xmlns:a16="http://schemas.microsoft.com/office/drawing/2014/main" id="{1B48B8D2-6F94-4701-9ACF-526451C6F8CB}"/>
                  </a:ext>
                </a:extLst>
              </p:cNvPr>
              <p:cNvSpPr>
                <a:spLocks noChangeArrowheads="1"/>
              </p:cNvSpPr>
              <p:nvPr/>
            </p:nvSpPr>
            <p:spPr bwMode="auto">
              <a:xfrm>
                <a:off x="0" y="0"/>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
                  <a:gd name="T34" fmla="*/ 0 h 51"/>
                  <a:gd name="T35" fmla="*/ 132 w 132"/>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w="9525" cmpd="sng">
                <a:noFill/>
                <a:bevel/>
                <a:headEnd/>
                <a:tailEnd/>
              </a:ln>
            </p:spPr>
            <p:txBody>
              <a:bodyPr lIns="162560" tIns="81280" rIns="162560" bIns="81280"/>
              <a:lstStyle/>
              <a:p>
                <a:pPr defTabSz="1219012" fontAlgn="base">
                  <a:spcBef>
                    <a:spcPct val="0"/>
                  </a:spcBef>
                  <a:spcAft>
                    <a:spcPct val="0"/>
                  </a:spcAft>
                  <a:defRPr/>
                </a:pPr>
                <a:endParaRPr lang="zh-CN" altLang="zh-CN" sz="2400" dirty="0">
                  <a:solidFill>
                    <a:srgbClr val="000000"/>
                  </a:solidFill>
                  <a:latin typeface="Calibri" pitchFamily="34" charset="0"/>
                  <a:ea typeface="宋体" panose="02010600030101010101" pitchFamily="2" charset="-122"/>
                  <a:cs typeface="Calibri" pitchFamily="34" charset="0"/>
                  <a:sym typeface="Calibri" pitchFamily="34" charset="0"/>
                </a:endParaRPr>
              </a:p>
            </p:txBody>
          </p:sp>
        </p:grpSp>
      </p:grpSp>
      <p:grpSp>
        <p:nvGrpSpPr>
          <p:cNvPr id="165" name="组合 151">
            <a:extLst>
              <a:ext uri="{FF2B5EF4-FFF2-40B4-BE49-F238E27FC236}">
                <a16:creationId xmlns:a16="http://schemas.microsoft.com/office/drawing/2014/main" id="{AD258F4A-6EDE-431E-8CE0-FAF08398BDD8}"/>
              </a:ext>
            </a:extLst>
          </p:cNvPr>
          <p:cNvGrpSpPr/>
          <p:nvPr/>
        </p:nvGrpSpPr>
        <p:grpSpPr>
          <a:xfrm>
            <a:off x="4485012" y="3589006"/>
            <a:ext cx="675877" cy="567188"/>
            <a:chOff x="4485012" y="3589005"/>
            <a:chExt cx="675877" cy="567188"/>
          </a:xfrm>
        </p:grpSpPr>
        <p:sp>
          <p:nvSpPr>
            <p:cNvPr id="53" name="Freeform 7">
              <a:extLst>
                <a:ext uri="{FF2B5EF4-FFF2-40B4-BE49-F238E27FC236}">
                  <a16:creationId xmlns:a16="http://schemas.microsoft.com/office/drawing/2014/main" id="{AE0A2C66-B262-49F2-9180-3994E3CE7CFD}"/>
                </a:ext>
              </a:extLst>
            </p:cNvPr>
            <p:cNvSpPr>
              <a:spLocks noChangeArrowheads="1"/>
            </p:cNvSpPr>
            <p:nvPr/>
          </p:nvSpPr>
          <p:spPr bwMode="auto">
            <a:xfrm rot="7869690">
              <a:off x="4539357" y="3534660"/>
              <a:ext cx="567188" cy="675877"/>
            </a:xfrm>
            <a:custGeom>
              <a:avLst/>
              <a:gdLst>
                <a:gd name="T0" fmla="*/ 495731827 w 596"/>
                <a:gd name="T1" fmla="*/ 168743906 h 709"/>
                <a:gd name="T2" fmla="*/ 871551217 w 596"/>
                <a:gd name="T3" fmla="*/ 601607445 h 709"/>
                <a:gd name="T4" fmla="*/ 435775004 w 596"/>
                <a:gd name="T5" fmla="*/ 1040339905 h 709"/>
                <a:gd name="T6" fmla="*/ 0 w 596"/>
                <a:gd name="T7" fmla="*/ 601607445 h 709"/>
                <a:gd name="T8" fmla="*/ 372895376 w 596"/>
                <a:gd name="T9" fmla="*/ 168743906 h 709"/>
                <a:gd name="T10" fmla="*/ 432850989 w 596"/>
                <a:gd name="T11" fmla="*/ 0 h 709"/>
                <a:gd name="T12" fmla="*/ 495731827 w 596"/>
                <a:gd name="T13" fmla="*/ 168743906 h 709"/>
                <a:gd name="T14" fmla="*/ 0 60000 65536"/>
                <a:gd name="T15" fmla="*/ 0 60000 65536"/>
                <a:gd name="T16" fmla="*/ 0 60000 65536"/>
                <a:gd name="T17" fmla="*/ 0 60000 65536"/>
                <a:gd name="T18" fmla="*/ 0 60000 65536"/>
                <a:gd name="T19" fmla="*/ 0 60000 65536"/>
                <a:gd name="T20" fmla="*/ 0 60000 65536"/>
                <a:gd name="T21" fmla="*/ 0 w 596"/>
                <a:gd name="T22" fmla="*/ 0 h 709"/>
                <a:gd name="T23" fmla="*/ 596 w 596"/>
                <a:gd name="T24" fmla="*/ 709 h 7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6" h="709">
                  <a:moveTo>
                    <a:pt x="339" y="115"/>
                  </a:moveTo>
                  <a:cubicBezTo>
                    <a:pt x="484" y="135"/>
                    <a:pt x="596" y="259"/>
                    <a:pt x="596" y="410"/>
                  </a:cubicBezTo>
                  <a:cubicBezTo>
                    <a:pt x="596" y="575"/>
                    <a:pt x="463" y="709"/>
                    <a:pt x="298" y="709"/>
                  </a:cubicBezTo>
                  <a:cubicBezTo>
                    <a:pt x="133" y="709"/>
                    <a:pt x="0" y="575"/>
                    <a:pt x="0" y="410"/>
                  </a:cubicBezTo>
                  <a:cubicBezTo>
                    <a:pt x="0" y="260"/>
                    <a:pt x="111" y="136"/>
                    <a:pt x="255" y="115"/>
                  </a:cubicBezTo>
                  <a:cubicBezTo>
                    <a:pt x="296" y="0"/>
                    <a:pt x="296" y="0"/>
                    <a:pt x="296" y="0"/>
                  </a:cubicBezTo>
                  <a:lnTo>
                    <a:pt x="339" y="115"/>
                  </a:lnTo>
                  <a:close/>
                </a:path>
              </a:pathLst>
            </a:custGeom>
            <a:solidFill>
              <a:schemeClr val="accent4"/>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sp>
          <p:nvSpPr>
            <p:cNvPr id="54" name="Freeform 145">
              <a:extLst>
                <a:ext uri="{FF2B5EF4-FFF2-40B4-BE49-F238E27FC236}">
                  <a16:creationId xmlns:a16="http://schemas.microsoft.com/office/drawing/2014/main" id="{E106D72E-001D-4DC7-81A7-A15EBB3AFBB5}"/>
                </a:ext>
              </a:extLst>
            </p:cNvPr>
            <p:cNvSpPr>
              <a:spLocks noChangeArrowheads="1"/>
            </p:cNvSpPr>
            <p:nvPr/>
          </p:nvSpPr>
          <p:spPr bwMode="auto">
            <a:xfrm>
              <a:off x="4637691" y="3699204"/>
              <a:ext cx="328355" cy="257670"/>
            </a:xfrm>
            <a:custGeom>
              <a:avLst/>
              <a:gdLst>
                <a:gd name="T0" fmla="*/ 1168172619 w 147"/>
                <a:gd name="T1" fmla="*/ 374451075 h 116"/>
                <a:gd name="T2" fmla="*/ 950650977 w 147"/>
                <a:gd name="T3" fmla="*/ 239011685 h 116"/>
                <a:gd name="T4" fmla="*/ 918426915 w 147"/>
                <a:gd name="T5" fmla="*/ 246977047 h 116"/>
                <a:gd name="T6" fmla="*/ 918426915 w 147"/>
                <a:gd name="T7" fmla="*/ 302748699 h 116"/>
                <a:gd name="T8" fmla="*/ 886200015 w 147"/>
                <a:gd name="T9" fmla="*/ 302748699 h 116"/>
                <a:gd name="T10" fmla="*/ 652564924 w 147"/>
                <a:gd name="T11" fmla="*/ 302748699 h 116"/>
                <a:gd name="T12" fmla="*/ 652564924 w 147"/>
                <a:gd name="T13" fmla="*/ 87638747 h 116"/>
                <a:gd name="T14" fmla="*/ 676733680 w 147"/>
                <a:gd name="T15" fmla="*/ 47803466 h 116"/>
                <a:gd name="T16" fmla="*/ 636454312 w 147"/>
                <a:gd name="T17" fmla="*/ 0 h 116"/>
                <a:gd name="T18" fmla="*/ 563945206 w 147"/>
                <a:gd name="T19" fmla="*/ 0 h 116"/>
                <a:gd name="T20" fmla="*/ 523663000 w 147"/>
                <a:gd name="T21" fmla="*/ 47803466 h 116"/>
                <a:gd name="T22" fmla="*/ 547831756 w 147"/>
                <a:gd name="T23" fmla="*/ 87638747 h 116"/>
                <a:gd name="T24" fmla="*/ 547831756 w 147"/>
                <a:gd name="T25" fmla="*/ 135439390 h 116"/>
                <a:gd name="T26" fmla="*/ 298086053 w 147"/>
                <a:gd name="T27" fmla="*/ 135439390 h 116"/>
                <a:gd name="T28" fmla="*/ 257803847 w 147"/>
                <a:gd name="T29" fmla="*/ 135439390 h 116"/>
                <a:gd name="T30" fmla="*/ 257803847 w 147"/>
                <a:gd name="T31" fmla="*/ 71702376 h 116"/>
                <a:gd name="T32" fmla="*/ 225576947 w 147"/>
                <a:gd name="T33" fmla="*/ 71702376 h 116"/>
                <a:gd name="T34" fmla="*/ 16113450 w 147"/>
                <a:gd name="T35" fmla="*/ 215109952 h 116"/>
                <a:gd name="T36" fmla="*/ 8055306 w 147"/>
                <a:gd name="T37" fmla="*/ 231043500 h 116"/>
                <a:gd name="T38" fmla="*/ 233635091 w 147"/>
                <a:gd name="T39" fmla="*/ 374451075 h 116"/>
                <a:gd name="T40" fmla="*/ 257803847 w 147"/>
                <a:gd name="T41" fmla="*/ 366482890 h 116"/>
                <a:gd name="T42" fmla="*/ 257803847 w 147"/>
                <a:gd name="T43" fmla="*/ 310714061 h 116"/>
                <a:gd name="T44" fmla="*/ 298086053 w 147"/>
                <a:gd name="T45" fmla="*/ 310714061 h 116"/>
                <a:gd name="T46" fmla="*/ 547831756 w 147"/>
                <a:gd name="T47" fmla="*/ 310714061 h 116"/>
                <a:gd name="T48" fmla="*/ 547831756 w 147"/>
                <a:gd name="T49" fmla="*/ 868407992 h 116"/>
                <a:gd name="T50" fmla="*/ 523663000 w 147"/>
                <a:gd name="T51" fmla="*/ 860439807 h 116"/>
                <a:gd name="T52" fmla="*/ 547831756 w 147"/>
                <a:gd name="T53" fmla="*/ 916208636 h 116"/>
                <a:gd name="T54" fmla="*/ 507552389 w 147"/>
                <a:gd name="T55" fmla="*/ 884341540 h 116"/>
                <a:gd name="T56" fmla="*/ 523663000 w 147"/>
                <a:gd name="T57" fmla="*/ 924176821 h 116"/>
                <a:gd name="T58" fmla="*/ 547831756 w 147"/>
                <a:gd name="T59" fmla="*/ 924176821 h 116"/>
                <a:gd name="T60" fmla="*/ 547831756 w 147"/>
                <a:gd name="T61" fmla="*/ 924176821 h 116"/>
                <a:gd name="T62" fmla="*/ 547831756 w 147"/>
                <a:gd name="T63" fmla="*/ 924176821 h 116"/>
                <a:gd name="T64" fmla="*/ 588113962 w 147"/>
                <a:gd name="T65" fmla="*/ 924176821 h 116"/>
                <a:gd name="T66" fmla="*/ 628396168 w 147"/>
                <a:gd name="T67" fmla="*/ 924176821 h 116"/>
                <a:gd name="T68" fmla="*/ 652564924 w 147"/>
                <a:gd name="T69" fmla="*/ 924176821 h 116"/>
                <a:gd name="T70" fmla="*/ 668678374 w 147"/>
                <a:gd name="T71" fmla="*/ 924176821 h 116"/>
                <a:gd name="T72" fmla="*/ 668678374 w 147"/>
                <a:gd name="T73" fmla="*/ 924176821 h 116"/>
                <a:gd name="T74" fmla="*/ 692847130 w 147"/>
                <a:gd name="T75" fmla="*/ 924176821 h 116"/>
                <a:gd name="T76" fmla="*/ 708960580 w 147"/>
                <a:gd name="T77" fmla="*/ 884341540 h 116"/>
                <a:gd name="T78" fmla="*/ 668678374 w 147"/>
                <a:gd name="T79" fmla="*/ 916208636 h 116"/>
                <a:gd name="T80" fmla="*/ 700905274 w 147"/>
                <a:gd name="T81" fmla="*/ 860439807 h 116"/>
                <a:gd name="T82" fmla="*/ 652564924 w 147"/>
                <a:gd name="T83" fmla="*/ 884341540 h 116"/>
                <a:gd name="T84" fmla="*/ 652564924 w 147"/>
                <a:gd name="T85" fmla="*/ 470055184 h 116"/>
                <a:gd name="T86" fmla="*/ 886200015 w 147"/>
                <a:gd name="T87" fmla="*/ 470055184 h 116"/>
                <a:gd name="T88" fmla="*/ 926482221 w 147"/>
                <a:gd name="T89" fmla="*/ 470055184 h 116"/>
                <a:gd name="T90" fmla="*/ 926482221 w 147"/>
                <a:gd name="T91" fmla="*/ 541757561 h 116"/>
                <a:gd name="T92" fmla="*/ 950650977 w 147"/>
                <a:gd name="T93" fmla="*/ 541757561 h 116"/>
                <a:gd name="T94" fmla="*/ 1168172619 w 147"/>
                <a:gd name="T95" fmla="*/ 398352808 h 116"/>
                <a:gd name="T96" fmla="*/ 1168172619 w 147"/>
                <a:gd name="T97" fmla="*/ 374451075 h 1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7"/>
                <a:gd name="T148" fmla="*/ 0 h 116"/>
                <a:gd name="T149" fmla="*/ 147 w 147"/>
                <a:gd name="T150" fmla="*/ 116 h 1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7" h="116">
                  <a:moveTo>
                    <a:pt x="145" y="47"/>
                  </a:moveTo>
                  <a:cubicBezTo>
                    <a:pt x="143" y="46"/>
                    <a:pt x="118" y="30"/>
                    <a:pt x="118" y="30"/>
                  </a:cubicBezTo>
                  <a:cubicBezTo>
                    <a:pt x="118" y="30"/>
                    <a:pt x="114" y="28"/>
                    <a:pt x="114" y="31"/>
                  </a:cubicBezTo>
                  <a:cubicBezTo>
                    <a:pt x="114" y="33"/>
                    <a:pt x="114" y="38"/>
                    <a:pt x="114" y="38"/>
                  </a:cubicBezTo>
                  <a:cubicBezTo>
                    <a:pt x="114" y="38"/>
                    <a:pt x="112" y="38"/>
                    <a:pt x="110" y="38"/>
                  </a:cubicBezTo>
                  <a:cubicBezTo>
                    <a:pt x="102" y="38"/>
                    <a:pt x="89" y="38"/>
                    <a:pt x="81" y="38"/>
                  </a:cubicBezTo>
                  <a:cubicBezTo>
                    <a:pt x="81" y="11"/>
                    <a:pt x="81" y="11"/>
                    <a:pt x="81" y="11"/>
                  </a:cubicBezTo>
                  <a:cubicBezTo>
                    <a:pt x="83" y="10"/>
                    <a:pt x="84" y="8"/>
                    <a:pt x="84" y="6"/>
                  </a:cubicBezTo>
                  <a:cubicBezTo>
                    <a:pt x="84" y="3"/>
                    <a:pt x="82" y="0"/>
                    <a:pt x="79" y="0"/>
                  </a:cubicBezTo>
                  <a:cubicBezTo>
                    <a:pt x="70" y="0"/>
                    <a:pt x="70" y="0"/>
                    <a:pt x="70" y="0"/>
                  </a:cubicBezTo>
                  <a:cubicBezTo>
                    <a:pt x="67" y="0"/>
                    <a:pt x="65" y="3"/>
                    <a:pt x="65" y="6"/>
                  </a:cubicBezTo>
                  <a:cubicBezTo>
                    <a:pt x="65" y="8"/>
                    <a:pt x="66" y="10"/>
                    <a:pt x="68" y="11"/>
                  </a:cubicBezTo>
                  <a:cubicBezTo>
                    <a:pt x="68" y="17"/>
                    <a:pt x="68" y="17"/>
                    <a:pt x="68" y="17"/>
                  </a:cubicBezTo>
                  <a:cubicBezTo>
                    <a:pt x="60" y="17"/>
                    <a:pt x="45" y="17"/>
                    <a:pt x="37" y="17"/>
                  </a:cubicBezTo>
                  <a:cubicBezTo>
                    <a:pt x="34" y="17"/>
                    <a:pt x="32" y="17"/>
                    <a:pt x="32" y="17"/>
                  </a:cubicBezTo>
                  <a:cubicBezTo>
                    <a:pt x="32" y="17"/>
                    <a:pt x="32" y="12"/>
                    <a:pt x="32" y="9"/>
                  </a:cubicBezTo>
                  <a:cubicBezTo>
                    <a:pt x="32" y="7"/>
                    <a:pt x="28" y="9"/>
                    <a:pt x="28" y="9"/>
                  </a:cubicBezTo>
                  <a:cubicBezTo>
                    <a:pt x="2" y="27"/>
                    <a:pt x="2" y="27"/>
                    <a:pt x="2" y="27"/>
                  </a:cubicBezTo>
                  <a:cubicBezTo>
                    <a:pt x="2" y="27"/>
                    <a:pt x="0" y="28"/>
                    <a:pt x="1" y="29"/>
                  </a:cubicBezTo>
                  <a:cubicBezTo>
                    <a:pt x="4" y="31"/>
                    <a:pt x="29" y="47"/>
                    <a:pt x="29" y="47"/>
                  </a:cubicBezTo>
                  <a:cubicBezTo>
                    <a:pt x="29" y="47"/>
                    <a:pt x="32" y="49"/>
                    <a:pt x="32" y="46"/>
                  </a:cubicBezTo>
                  <a:cubicBezTo>
                    <a:pt x="32" y="43"/>
                    <a:pt x="32" y="39"/>
                    <a:pt x="32" y="39"/>
                  </a:cubicBezTo>
                  <a:cubicBezTo>
                    <a:pt x="32" y="39"/>
                    <a:pt x="34" y="39"/>
                    <a:pt x="37" y="39"/>
                  </a:cubicBezTo>
                  <a:cubicBezTo>
                    <a:pt x="45" y="39"/>
                    <a:pt x="60" y="39"/>
                    <a:pt x="68" y="39"/>
                  </a:cubicBezTo>
                  <a:cubicBezTo>
                    <a:pt x="68" y="109"/>
                    <a:pt x="68" y="109"/>
                    <a:pt x="68" y="109"/>
                  </a:cubicBezTo>
                  <a:cubicBezTo>
                    <a:pt x="66" y="108"/>
                    <a:pt x="65" y="108"/>
                    <a:pt x="65" y="108"/>
                  </a:cubicBezTo>
                  <a:cubicBezTo>
                    <a:pt x="68" y="110"/>
                    <a:pt x="68" y="114"/>
                    <a:pt x="68" y="115"/>
                  </a:cubicBezTo>
                  <a:cubicBezTo>
                    <a:pt x="66" y="111"/>
                    <a:pt x="63" y="111"/>
                    <a:pt x="63" y="111"/>
                  </a:cubicBezTo>
                  <a:cubicBezTo>
                    <a:pt x="65" y="113"/>
                    <a:pt x="65" y="116"/>
                    <a:pt x="65" y="116"/>
                  </a:cubicBezTo>
                  <a:cubicBezTo>
                    <a:pt x="68" y="116"/>
                    <a:pt x="68" y="116"/>
                    <a:pt x="68" y="116"/>
                  </a:cubicBezTo>
                  <a:cubicBezTo>
                    <a:pt x="68" y="116"/>
                    <a:pt x="68" y="116"/>
                    <a:pt x="68" y="116"/>
                  </a:cubicBezTo>
                  <a:cubicBezTo>
                    <a:pt x="68" y="116"/>
                    <a:pt x="68" y="116"/>
                    <a:pt x="68" y="116"/>
                  </a:cubicBezTo>
                  <a:cubicBezTo>
                    <a:pt x="73" y="116"/>
                    <a:pt x="73" y="116"/>
                    <a:pt x="73" y="116"/>
                  </a:cubicBezTo>
                  <a:cubicBezTo>
                    <a:pt x="78" y="116"/>
                    <a:pt x="78" y="116"/>
                    <a:pt x="78" y="116"/>
                  </a:cubicBezTo>
                  <a:cubicBezTo>
                    <a:pt x="81" y="116"/>
                    <a:pt x="81" y="116"/>
                    <a:pt x="81" y="116"/>
                  </a:cubicBezTo>
                  <a:cubicBezTo>
                    <a:pt x="83" y="116"/>
                    <a:pt x="83" y="116"/>
                    <a:pt x="83" y="116"/>
                  </a:cubicBezTo>
                  <a:cubicBezTo>
                    <a:pt x="83" y="116"/>
                    <a:pt x="83" y="116"/>
                    <a:pt x="83" y="116"/>
                  </a:cubicBezTo>
                  <a:cubicBezTo>
                    <a:pt x="86" y="116"/>
                    <a:pt x="86" y="116"/>
                    <a:pt x="86" y="116"/>
                  </a:cubicBezTo>
                  <a:cubicBezTo>
                    <a:pt x="86" y="116"/>
                    <a:pt x="86" y="113"/>
                    <a:pt x="88" y="111"/>
                  </a:cubicBezTo>
                  <a:cubicBezTo>
                    <a:pt x="88" y="111"/>
                    <a:pt x="85" y="111"/>
                    <a:pt x="83" y="115"/>
                  </a:cubicBezTo>
                  <a:cubicBezTo>
                    <a:pt x="83" y="114"/>
                    <a:pt x="84" y="110"/>
                    <a:pt x="87" y="108"/>
                  </a:cubicBezTo>
                  <a:cubicBezTo>
                    <a:pt x="87" y="108"/>
                    <a:pt x="84" y="107"/>
                    <a:pt x="81" y="111"/>
                  </a:cubicBezTo>
                  <a:cubicBezTo>
                    <a:pt x="81" y="59"/>
                    <a:pt x="81" y="59"/>
                    <a:pt x="81" y="59"/>
                  </a:cubicBezTo>
                  <a:cubicBezTo>
                    <a:pt x="89" y="59"/>
                    <a:pt x="102" y="59"/>
                    <a:pt x="110" y="59"/>
                  </a:cubicBezTo>
                  <a:cubicBezTo>
                    <a:pt x="113" y="59"/>
                    <a:pt x="115" y="59"/>
                    <a:pt x="115" y="59"/>
                  </a:cubicBezTo>
                  <a:cubicBezTo>
                    <a:pt x="115" y="59"/>
                    <a:pt x="115" y="65"/>
                    <a:pt x="115" y="68"/>
                  </a:cubicBezTo>
                  <a:cubicBezTo>
                    <a:pt x="115" y="70"/>
                    <a:pt x="118" y="68"/>
                    <a:pt x="118" y="68"/>
                  </a:cubicBezTo>
                  <a:cubicBezTo>
                    <a:pt x="145" y="50"/>
                    <a:pt x="145" y="50"/>
                    <a:pt x="145" y="50"/>
                  </a:cubicBezTo>
                  <a:cubicBezTo>
                    <a:pt x="145" y="50"/>
                    <a:pt x="147" y="49"/>
                    <a:pt x="145" y="47"/>
                  </a:cubicBezTo>
                  <a:close/>
                </a:path>
              </a:pathLst>
            </a:custGeom>
            <a:solidFill>
              <a:schemeClr val="bg1"/>
            </a:solidFill>
            <a:ln>
              <a:noFill/>
            </a:ln>
            <a:extLst/>
          </p:spPr>
          <p:txBody>
            <a:bodyPr lIns="162560" tIns="81280" rIns="162560" bIns="81280"/>
            <a:lstStyle/>
            <a:p>
              <a:pPr defTabSz="1219012" fontAlgn="base">
                <a:spcBef>
                  <a:spcPct val="0"/>
                </a:spcBef>
                <a:spcAft>
                  <a:spcPct val="0"/>
                </a:spcAft>
              </a:pPr>
              <a:endParaRPr lang="zh-CN" altLang="en-US" sz="1467" dirty="0">
                <a:solidFill>
                  <a:prstClr val="black"/>
                </a:solidFill>
                <a:latin typeface="Arial" panose="020B0604020202020204" pitchFamily="34" charset="0"/>
                <a:ea typeface="宋体" panose="02010600030101010101" pitchFamily="2" charset="-122"/>
              </a:endParaRPr>
            </a:p>
          </p:txBody>
        </p:sp>
      </p:grpSp>
      <p:grpSp>
        <p:nvGrpSpPr>
          <p:cNvPr id="166" name="组合 1">
            <a:extLst>
              <a:ext uri="{FF2B5EF4-FFF2-40B4-BE49-F238E27FC236}">
                <a16:creationId xmlns:a16="http://schemas.microsoft.com/office/drawing/2014/main" id="{B355AEC0-4347-4440-B78A-667FBE100EA2}"/>
              </a:ext>
            </a:extLst>
          </p:cNvPr>
          <p:cNvGrpSpPr/>
          <p:nvPr/>
        </p:nvGrpSpPr>
        <p:grpSpPr>
          <a:xfrm>
            <a:off x="4864803" y="3756413"/>
            <a:ext cx="2541100" cy="1532907"/>
            <a:chOff x="4864803" y="3756413"/>
            <a:chExt cx="2541100" cy="1532906"/>
          </a:xfrm>
        </p:grpSpPr>
        <p:pic>
          <p:nvPicPr>
            <p:cNvPr id="3" name="Picture 10">
              <a:extLst>
                <a:ext uri="{FF2B5EF4-FFF2-40B4-BE49-F238E27FC236}">
                  <a16:creationId xmlns:a16="http://schemas.microsoft.com/office/drawing/2014/main" id="{8F6B63F1-C3C4-4BF2-950D-57D8C0E929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4803" y="3756413"/>
              <a:ext cx="2541100" cy="153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矩形 54">
              <a:extLst>
                <a:ext uri="{FF2B5EF4-FFF2-40B4-BE49-F238E27FC236}">
                  <a16:creationId xmlns:a16="http://schemas.microsoft.com/office/drawing/2014/main" id="{81D11530-2B27-43AD-BBF3-9F62297B0153}"/>
                </a:ext>
              </a:extLst>
            </p:cNvPr>
            <p:cNvSpPr/>
            <p:nvPr/>
          </p:nvSpPr>
          <p:spPr>
            <a:xfrm>
              <a:off x="5228445" y="3924820"/>
              <a:ext cx="1764307" cy="112128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67" dirty="0">
                <a:solidFill>
                  <a:prstClr val="white"/>
                </a:solidFill>
                <a:latin typeface="Calibri"/>
                <a:ea typeface="宋体" panose="02010600030101010101" pitchFamily="2" charset="-122"/>
              </a:endParaRPr>
            </a:p>
          </p:txBody>
        </p:sp>
      </p:grpSp>
      <p:sp>
        <p:nvSpPr>
          <p:cNvPr id="139" name="文本框 18">
            <a:extLst>
              <a:ext uri="{FF2B5EF4-FFF2-40B4-BE49-F238E27FC236}">
                <a16:creationId xmlns:a16="http://schemas.microsoft.com/office/drawing/2014/main" id="{CBC70FE4-B2B0-4B38-9F0D-EFA4E3183C38}"/>
              </a:ext>
            </a:extLst>
          </p:cNvPr>
          <p:cNvSpPr txBox="1">
            <a:spLocks noChangeArrowheads="1"/>
          </p:cNvSpPr>
          <p:nvPr/>
        </p:nvSpPr>
        <p:spPr bwMode="auto">
          <a:xfrm>
            <a:off x="3288691" y="5650236"/>
            <a:ext cx="5614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点击输入详细内容，添加你的论文内容。点击输入详细内容，添加你的论文内容。点击输入详细内容，添加你的论文内容。</a:t>
            </a:r>
          </a:p>
        </p:txBody>
      </p:sp>
      <p:grpSp>
        <p:nvGrpSpPr>
          <p:cNvPr id="167" name="组合 166">
            <a:extLst>
              <a:ext uri="{FF2B5EF4-FFF2-40B4-BE49-F238E27FC236}">
                <a16:creationId xmlns:a16="http://schemas.microsoft.com/office/drawing/2014/main" id="{4AFBEE15-FD3B-4B36-8C94-81E7D9B505A5}"/>
              </a:ext>
            </a:extLst>
          </p:cNvPr>
          <p:cNvGrpSpPr/>
          <p:nvPr>
            <p:custDataLst>
              <p:tags r:id="rId1"/>
            </p:custDataLst>
          </p:nvPr>
        </p:nvGrpSpPr>
        <p:grpSpPr>
          <a:xfrm>
            <a:off x="8036652" y="253088"/>
            <a:ext cx="3776519" cy="594200"/>
            <a:chOff x="3159125" y="2914650"/>
            <a:chExt cx="5867400" cy="1031876"/>
          </a:xfrm>
        </p:grpSpPr>
        <p:sp>
          <p:nvSpPr>
            <p:cNvPr id="168" name="Freeform 5">
              <a:extLst>
                <a:ext uri="{FF2B5EF4-FFF2-40B4-BE49-F238E27FC236}">
                  <a16:creationId xmlns:a16="http://schemas.microsoft.com/office/drawing/2014/main" id="{B22C8764-E97A-4171-B363-BBDB42BE29E1}"/>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9" name="Freeform 6">
              <a:extLst>
                <a:ext uri="{FF2B5EF4-FFF2-40B4-BE49-F238E27FC236}">
                  <a16:creationId xmlns:a16="http://schemas.microsoft.com/office/drawing/2014/main" id="{6D857FAA-79B0-4A5B-95A4-A5A089BCBAB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0" name="Freeform 7">
              <a:extLst>
                <a:ext uri="{FF2B5EF4-FFF2-40B4-BE49-F238E27FC236}">
                  <a16:creationId xmlns:a16="http://schemas.microsoft.com/office/drawing/2014/main" id="{D756C002-AF4F-4413-861F-FFA33DF6AD2E}"/>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1" name="Freeform 8">
              <a:extLst>
                <a:ext uri="{FF2B5EF4-FFF2-40B4-BE49-F238E27FC236}">
                  <a16:creationId xmlns:a16="http://schemas.microsoft.com/office/drawing/2014/main" id="{EA1DB113-F398-4811-AD51-1AFEA3BDB7DE}"/>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2" name="Freeform 9">
              <a:extLst>
                <a:ext uri="{FF2B5EF4-FFF2-40B4-BE49-F238E27FC236}">
                  <a16:creationId xmlns:a16="http://schemas.microsoft.com/office/drawing/2014/main" id="{9608DF1B-CF8E-4BEA-BB7C-2BFEB03AFFBB}"/>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3" name="Freeform 10">
              <a:extLst>
                <a:ext uri="{FF2B5EF4-FFF2-40B4-BE49-F238E27FC236}">
                  <a16:creationId xmlns:a16="http://schemas.microsoft.com/office/drawing/2014/main" id="{7E03FC8B-615B-4D7E-B697-8D7164ABE3B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4" name="Freeform 11">
              <a:extLst>
                <a:ext uri="{FF2B5EF4-FFF2-40B4-BE49-F238E27FC236}">
                  <a16:creationId xmlns:a16="http://schemas.microsoft.com/office/drawing/2014/main" id="{C225C7F6-1F2B-474B-8360-621F805F1C01}"/>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5" name="Freeform 12">
              <a:extLst>
                <a:ext uri="{FF2B5EF4-FFF2-40B4-BE49-F238E27FC236}">
                  <a16:creationId xmlns:a16="http://schemas.microsoft.com/office/drawing/2014/main" id="{7A0C185E-D5D4-496E-942B-0B8B5FFCC81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6" name="Freeform 13">
              <a:extLst>
                <a:ext uri="{FF2B5EF4-FFF2-40B4-BE49-F238E27FC236}">
                  <a16:creationId xmlns:a16="http://schemas.microsoft.com/office/drawing/2014/main" id="{BA00BE85-3109-4BE8-A4CF-31CED130235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7" name="Freeform 14">
              <a:extLst>
                <a:ext uri="{FF2B5EF4-FFF2-40B4-BE49-F238E27FC236}">
                  <a16:creationId xmlns:a16="http://schemas.microsoft.com/office/drawing/2014/main" id="{6120C593-3262-46D1-B95F-B6DE35BC7B4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8" name="Freeform 15">
              <a:extLst>
                <a:ext uri="{FF2B5EF4-FFF2-40B4-BE49-F238E27FC236}">
                  <a16:creationId xmlns:a16="http://schemas.microsoft.com/office/drawing/2014/main" id="{A4ACEB7D-0E6B-47EC-9D19-4A49D8278922}"/>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9" name="Freeform 16">
              <a:extLst>
                <a:ext uri="{FF2B5EF4-FFF2-40B4-BE49-F238E27FC236}">
                  <a16:creationId xmlns:a16="http://schemas.microsoft.com/office/drawing/2014/main" id="{3B022B07-5A99-450D-8DE1-F1EB93C87F1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0" name="Freeform 17">
              <a:extLst>
                <a:ext uri="{FF2B5EF4-FFF2-40B4-BE49-F238E27FC236}">
                  <a16:creationId xmlns:a16="http://schemas.microsoft.com/office/drawing/2014/main" id="{DC9E1A00-4640-4674-A0B1-1B3370D25BF4}"/>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1" name="Freeform 18">
              <a:extLst>
                <a:ext uri="{FF2B5EF4-FFF2-40B4-BE49-F238E27FC236}">
                  <a16:creationId xmlns:a16="http://schemas.microsoft.com/office/drawing/2014/main" id="{B7147F3E-406E-4CE5-A48D-F2DDF773F76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2" name="Freeform 19">
              <a:extLst>
                <a:ext uri="{FF2B5EF4-FFF2-40B4-BE49-F238E27FC236}">
                  <a16:creationId xmlns:a16="http://schemas.microsoft.com/office/drawing/2014/main" id="{2940EEBD-FAE2-42F2-A4A1-39E1232CADC3}"/>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511236951"/>
      </p:ext>
    </p:extLst>
  </p:cSld>
  <p:clrMapOvr>
    <a:masterClrMapping/>
  </p:clrMapOvr>
  <mc:AlternateContent xmlns:mc="http://schemas.openxmlformats.org/markup-compatibility/2006" xmlns:p14="http://schemas.microsoft.com/office/powerpoint/2010/main">
    <mc:Choice Requires="p14">
      <p:transition spd="slow" advClick="0" advTm="3000">
        <p14:conveyor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anim calcmode="lin" valueType="num">
                                      <p:cBhvr>
                                        <p:cTn id="8" dur="1000" fill="hold"/>
                                        <p:tgtEl>
                                          <p:spTgt spid="166"/>
                                        </p:tgtEl>
                                        <p:attrNameLst>
                                          <p:attrName>ppt_x</p:attrName>
                                        </p:attrNameLst>
                                      </p:cBhvr>
                                      <p:tavLst>
                                        <p:tav tm="0">
                                          <p:val>
                                            <p:strVal val="#ppt_x"/>
                                          </p:val>
                                        </p:tav>
                                        <p:tav tm="100000">
                                          <p:val>
                                            <p:strVal val="#ppt_x"/>
                                          </p:val>
                                        </p:tav>
                                      </p:tavLst>
                                    </p:anim>
                                    <p:anim calcmode="lin" valueType="num">
                                      <p:cBhvr>
                                        <p:cTn id="9" dur="1000" fill="hold"/>
                                        <p:tgtEl>
                                          <p:spTgt spid="166"/>
                                        </p:tgtEl>
                                        <p:attrNameLst>
                                          <p:attrName>ppt_y</p:attrName>
                                        </p:attrNameLst>
                                      </p:cBhvr>
                                      <p:tavLst>
                                        <p:tav tm="0">
                                          <p:val>
                                            <p:strVal val="#ppt_y+.1"/>
                                          </p:val>
                                        </p:tav>
                                        <p:tav tm="100000">
                                          <p:val>
                                            <p:strVal val="#ppt_y"/>
                                          </p:val>
                                        </p:tav>
                                      </p:tavLst>
                                    </p:anim>
                                  </p:childTnLst>
                                </p:cTn>
                              </p:par>
                              <p:par>
                                <p:cTn id="10" presetID="53" presetClass="entr" presetSubtype="528"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anim calcmode="lin" valueType="num">
                                      <p:cBhvr>
                                        <p:cTn id="22" dur="500" fill="hold"/>
                                        <p:tgtEl>
                                          <p:spTgt spid="9"/>
                                        </p:tgtEl>
                                        <p:attrNameLst>
                                          <p:attrName>ppt_x</p:attrName>
                                        </p:attrNameLst>
                                      </p:cBhvr>
                                      <p:tavLst>
                                        <p:tav tm="0">
                                          <p:val>
                                            <p:fltVal val="0.5"/>
                                          </p:val>
                                        </p:tav>
                                        <p:tav tm="100000">
                                          <p:val>
                                            <p:strVal val="#ppt_x"/>
                                          </p:val>
                                        </p:tav>
                                      </p:tavLst>
                                    </p:anim>
                                    <p:anim calcmode="lin" valueType="num">
                                      <p:cBhvr>
                                        <p:cTn id="23" dur="500" fill="hold"/>
                                        <p:tgtEl>
                                          <p:spTgt spid="9"/>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fltVal val="0.5"/>
                                          </p:val>
                                        </p:tav>
                                        <p:tav tm="100000">
                                          <p:val>
                                            <p:strVal val="#ppt_x"/>
                                          </p:val>
                                        </p:tav>
                                      </p:tavLst>
                                    </p:anim>
                                    <p:anim calcmode="lin" valueType="num">
                                      <p:cBhvr>
                                        <p:cTn id="30" dur="500" fill="hold"/>
                                        <p:tgtEl>
                                          <p:spTgt spid="11"/>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50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fltVal val="0.5"/>
                                          </p:val>
                                        </p:tav>
                                        <p:tav tm="100000">
                                          <p:val>
                                            <p:strVal val="#ppt_x"/>
                                          </p:val>
                                        </p:tav>
                                      </p:tavLst>
                                    </p:anim>
                                    <p:anim calcmode="lin" valueType="num">
                                      <p:cBhvr>
                                        <p:cTn id="37" dur="500" fill="hold"/>
                                        <p:tgtEl>
                                          <p:spTgt spid="21"/>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anim calcmode="lin" valueType="num">
                                      <p:cBhvr>
                                        <p:cTn id="43" dur="500" fill="hold"/>
                                        <p:tgtEl>
                                          <p:spTgt spid="25"/>
                                        </p:tgtEl>
                                        <p:attrNameLst>
                                          <p:attrName>ppt_x</p:attrName>
                                        </p:attrNameLst>
                                      </p:cBhvr>
                                      <p:tavLst>
                                        <p:tav tm="0">
                                          <p:val>
                                            <p:fltVal val="0.5"/>
                                          </p:val>
                                        </p:tav>
                                        <p:tav tm="100000">
                                          <p:val>
                                            <p:strVal val="#ppt_x"/>
                                          </p:val>
                                        </p:tav>
                                      </p:tavLst>
                                    </p:anim>
                                    <p:anim calcmode="lin" valueType="num">
                                      <p:cBhvr>
                                        <p:cTn id="44" dur="500" fill="hold"/>
                                        <p:tgtEl>
                                          <p:spTgt spid="25"/>
                                        </p:tgtEl>
                                        <p:attrNameLst>
                                          <p:attrName>ppt_y</p:attrName>
                                        </p:attrNameLst>
                                      </p:cBhvr>
                                      <p:tavLst>
                                        <p:tav tm="0">
                                          <p:val>
                                            <p:fltVal val="0.5"/>
                                          </p:val>
                                        </p:tav>
                                        <p:tav tm="100000">
                                          <p:val>
                                            <p:strVal val="#ppt_y"/>
                                          </p:val>
                                        </p:tav>
                                      </p:tavLst>
                                    </p:anim>
                                  </p:childTnLst>
                                </p:cTn>
                              </p:par>
                              <p:par>
                                <p:cTn id="45" presetID="53" presetClass="entr" presetSubtype="528" fill="hold" nodeType="withEffect">
                                  <p:stCondLst>
                                    <p:cond delay="25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anim calcmode="lin" valueType="num">
                                      <p:cBhvr>
                                        <p:cTn id="50" dur="500" fill="hold"/>
                                        <p:tgtEl>
                                          <p:spTgt spid="29"/>
                                        </p:tgtEl>
                                        <p:attrNameLst>
                                          <p:attrName>ppt_x</p:attrName>
                                        </p:attrNameLst>
                                      </p:cBhvr>
                                      <p:tavLst>
                                        <p:tav tm="0">
                                          <p:val>
                                            <p:fltVal val="0.5"/>
                                          </p:val>
                                        </p:tav>
                                        <p:tav tm="100000">
                                          <p:val>
                                            <p:strVal val="#ppt_x"/>
                                          </p:val>
                                        </p:tav>
                                      </p:tavLst>
                                    </p:anim>
                                    <p:anim calcmode="lin" valueType="num">
                                      <p:cBhvr>
                                        <p:cTn id="51" dur="500" fill="hold"/>
                                        <p:tgtEl>
                                          <p:spTgt spid="29"/>
                                        </p:tgtEl>
                                        <p:attrNameLst>
                                          <p:attrName>ppt_y</p:attrName>
                                        </p:attrNameLst>
                                      </p:cBhvr>
                                      <p:tavLst>
                                        <p:tav tm="0">
                                          <p:val>
                                            <p:fltVal val="0.5"/>
                                          </p:val>
                                        </p:tav>
                                        <p:tav tm="100000">
                                          <p:val>
                                            <p:strVal val="#ppt_y"/>
                                          </p:val>
                                        </p:tav>
                                      </p:tavLst>
                                    </p:anim>
                                  </p:childTnLst>
                                </p:cTn>
                              </p:par>
                              <p:par>
                                <p:cTn id="52" presetID="53" presetClass="entr" presetSubtype="528"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anim calcmode="lin" valueType="num">
                                      <p:cBhvr>
                                        <p:cTn id="57" dur="500" fill="hold"/>
                                        <p:tgtEl>
                                          <p:spTgt spid="31"/>
                                        </p:tgtEl>
                                        <p:attrNameLst>
                                          <p:attrName>ppt_x</p:attrName>
                                        </p:attrNameLst>
                                      </p:cBhvr>
                                      <p:tavLst>
                                        <p:tav tm="0">
                                          <p:val>
                                            <p:fltVal val="0.5"/>
                                          </p:val>
                                        </p:tav>
                                        <p:tav tm="100000">
                                          <p:val>
                                            <p:strVal val="#ppt_x"/>
                                          </p:val>
                                        </p:tav>
                                      </p:tavLst>
                                    </p:anim>
                                    <p:anim calcmode="lin" valueType="num">
                                      <p:cBhvr>
                                        <p:cTn id="58" dur="500" fill="hold"/>
                                        <p:tgtEl>
                                          <p:spTgt spid="31"/>
                                        </p:tgtEl>
                                        <p:attrNameLst>
                                          <p:attrName>ppt_y</p:attrName>
                                        </p:attrNameLst>
                                      </p:cBhvr>
                                      <p:tavLst>
                                        <p:tav tm="0">
                                          <p:val>
                                            <p:fltVal val="0.5"/>
                                          </p:val>
                                        </p:tav>
                                        <p:tav tm="100000">
                                          <p:val>
                                            <p:strVal val="#ppt_y"/>
                                          </p:val>
                                        </p:tav>
                                      </p:tavLst>
                                    </p:anim>
                                  </p:childTnLst>
                                </p:cTn>
                              </p:par>
                              <p:par>
                                <p:cTn id="59" presetID="53" presetClass="entr" presetSubtype="528"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anim calcmode="lin" valueType="num">
                                      <p:cBhvr>
                                        <p:cTn id="64" dur="500" fill="hold"/>
                                        <p:tgtEl>
                                          <p:spTgt spid="33"/>
                                        </p:tgtEl>
                                        <p:attrNameLst>
                                          <p:attrName>ppt_x</p:attrName>
                                        </p:attrNameLst>
                                      </p:cBhvr>
                                      <p:tavLst>
                                        <p:tav tm="0">
                                          <p:val>
                                            <p:fltVal val="0.5"/>
                                          </p:val>
                                        </p:tav>
                                        <p:tav tm="100000">
                                          <p:val>
                                            <p:strVal val="#ppt_x"/>
                                          </p:val>
                                        </p:tav>
                                      </p:tavLst>
                                    </p:anim>
                                    <p:anim calcmode="lin" valueType="num">
                                      <p:cBhvr>
                                        <p:cTn id="65" dur="500" fill="hold"/>
                                        <p:tgtEl>
                                          <p:spTgt spid="33"/>
                                        </p:tgtEl>
                                        <p:attrNameLst>
                                          <p:attrName>ppt_y</p:attrName>
                                        </p:attrNameLst>
                                      </p:cBhvr>
                                      <p:tavLst>
                                        <p:tav tm="0">
                                          <p:val>
                                            <p:fltVal val="0.5"/>
                                          </p:val>
                                        </p:tav>
                                        <p:tav tm="100000">
                                          <p:val>
                                            <p:strVal val="#ppt_y"/>
                                          </p:val>
                                        </p:tav>
                                      </p:tavLst>
                                    </p:anim>
                                  </p:childTnLst>
                                </p:cTn>
                              </p:par>
                              <p:par>
                                <p:cTn id="66" presetID="53" presetClass="entr" presetSubtype="528" fill="hold" nodeType="withEffect">
                                  <p:stCondLst>
                                    <p:cond delay="250"/>
                                  </p:stCondLst>
                                  <p:childTnLst>
                                    <p:set>
                                      <p:cBhvr>
                                        <p:cTn id="67" dur="1" fill="hold">
                                          <p:stCondLst>
                                            <p:cond delay="0"/>
                                          </p:stCondLst>
                                        </p:cTn>
                                        <p:tgtEl>
                                          <p:spTgt spid="35"/>
                                        </p:tgtEl>
                                        <p:attrNameLst>
                                          <p:attrName>style.visibility</p:attrName>
                                        </p:attrNameLst>
                                      </p:cBhvr>
                                      <p:to>
                                        <p:strVal val="visible"/>
                                      </p:to>
                                    </p:set>
                                    <p:anim calcmode="lin" valueType="num">
                                      <p:cBhvr>
                                        <p:cTn id="68" dur="500" fill="hold"/>
                                        <p:tgtEl>
                                          <p:spTgt spid="35"/>
                                        </p:tgtEl>
                                        <p:attrNameLst>
                                          <p:attrName>ppt_w</p:attrName>
                                        </p:attrNameLst>
                                      </p:cBhvr>
                                      <p:tavLst>
                                        <p:tav tm="0">
                                          <p:val>
                                            <p:fltVal val="0"/>
                                          </p:val>
                                        </p:tav>
                                        <p:tav tm="100000">
                                          <p:val>
                                            <p:strVal val="#ppt_w"/>
                                          </p:val>
                                        </p:tav>
                                      </p:tavLst>
                                    </p:anim>
                                    <p:anim calcmode="lin" valueType="num">
                                      <p:cBhvr>
                                        <p:cTn id="69" dur="500" fill="hold"/>
                                        <p:tgtEl>
                                          <p:spTgt spid="35"/>
                                        </p:tgtEl>
                                        <p:attrNameLst>
                                          <p:attrName>ppt_h</p:attrName>
                                        </p:attrNameLst>
                                      </p:cBhvr>
                                      <p:tavLst>
                                        <p:tav tm="0">
                                          <p:val>
                                            <p:fltVal val="0"/>
                                          </p:val>
                                        </p:tav>
                                        <p:tav tm="100000">
                                          <p:val>
                                            <p:strVal val="#ppt_h"/>
                                          </p:val>
                                        </p:tav>
                                      </p:tavLst>
                                    </p:anim>
                                    <p:animEffect transition="in" filter="fade">
                                      <p:cBhvr>
                                        <p:cTn id="70" dur="500"/>
                                        <p:tgtEl>
                                          <p:spTgt spid="35"/>
                                        </p:tgtEl>
                                      </p:cBhvr>
                                    </p:animEffect>
                                    <p:anim calcmode="lin" valueType="num">
                                      <p:cBhvr>
                                        <p:cTn id="71" dur="500" fill="hold"/>
                                        <p:tgtEl>
                                          <p:spTgt spid="35"/>
                                        </p:tgtEl>
                                        <p:attrNameLst>
                                          <p:attrName>ppt_x</p:attrName>
                                        </p:attrNameLst>
                                      </p:cBhvr>
                                      <p:tavLst>
                                        <p:tav tm="0">
                                          <p:val>
                                            <p:fltVal val="0.5"/>
                                          </p:val>
                                        </p:tav>
                                        <p:tav tm="100000">
                                          <p:val>
                                            <p:strVal val="#ppt_x"/>
                                          </p:val>
                                        </p:tav>
                                      </p:tavLst>
                                    </p:anim>
                                    <p:anim calcmode="lin" valueType="num">
                                      <p:cBhvr>
                                        <p:cTn id="72" dur="500" fill="hold"/>
                                        <p:tgtEl>
                                          <p:spTgt spid="35"/>
                                        </p:tgtEl>
                                        <p:attrNameLst>
                                          <p:attrName>ppt_y</p:attrName>
                                        </p:attrNameLst>
                                      </p:cBhvr>
                                      <p:tavLst>
                                        <p:tav tm="0">
                                          <p:val>
                                            <p:fltVal val="0.5"/>
                                          </p:val>
                                        </p:tav>
                                        <p:tav tm="100000">
                                          <p:val>
                                            <p:strVal val="#ppt_y"/>
                                          </p:val>
                                        </p:tav>
                                      </p:tavLst>
                                    </p:anim>
                                  </p:childTnLst>
                                </p:cTn>
                              </p:par>
                              <p:par>
                                <p:cTn id="73" presetID="53" presetClass="entr" presetSubtype="528"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anim calcmode="lin" valueType="num">
                                      <p:cBhvr>
                                        <p:cTn id="78" dur="500" fill="hold"/>
                                        <p:tgtEl>
                                          <p:spTgt spid="39"/>
                                        </p:tgtEl>
                                        <p:attrNameLst>
                                          <p:attrName>ppt_x</p:attrName>
                                        </p:attrNameLst>
                                      </p:cBhvr>
                                      <p:tavLst>
                                        <p:tav tm="0">
                                          <p:val>
                                            <p:fltVal val="0.5"/>
                                          </p:val>
                                        </p:tav>
                                        <p:tav tm="100000">
                                          <p:val>
                                            <p:strVal val="#ppt_x"/>
                                          </p:val>
                                        </p:tav>
                                      </p:tavLst>
                                    </p:anim>
                                    <p:anim calcmode="lin" valueType="num">
                                      <p:cBhvr>
                                        <p:cTn id="79" dur="500" fill="hold"/>
                                        <p:tgtEl>
                                          <p:spTgt spid="39"/>
                                        </p:tgtEl>
                                        <p:attrNameLst>
                                          <p:attrName>ppt_y</p:attrName>
                                        </p:attrNameLst>
                                      </p:cBhvr>
                                      <p:tavLst>
                                        <p:tav tm="0">
                                          <p:val>
                                            <p:fltVal val="0.5"/>
                                          </p:val>
                                        </p:tav>
                                        <p:tav tm="100000">
                                          <p:val>
                                            <p:strVal val="#ppt_y"/>
                                          </p:val>
                                        </p:tav>
                                      </p:tavLst>
                                    </p:anim>
                                  </p:childTnLst>
                                </p:cTn>
                              </p:par>
                              <p:par>
                                <p:cTn id="80" presetID="53" presetClass="entr" presetSubtype="528" fill="hold" nodeType="withEffect">
                                  <p:stCondLst>
                                    <p:cond delay="25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anim calcmode="lin" valueType="num">
                                      <p:cBhvr>
                                        <p:cTn id="85" dur="500" fill="hold"/>
                                        <p:tgtEl>
                                          <p:spTgt spid="45"/>
                                        </p:tgtEl>
                                        <p:attrNameLst>
                                          <p:attrName>ppt_x</p:attrName>
                                        </p:attrNameLst>
                                      </p:cBhvr>
                                      <p:tavLst>
                                        <p:tav tm="0">
                                          <p:val>
                                            <p:fltVal val="0.5"/>
                                          </p:val>
                                        </p:tav>
                                        <p:tav tm="100000">
                                          <p:val>
                                            <p:strVal val="#ppt_x"/>
                                          </p:val>
                                        </p:tav>
                                      </p:tavLst>
                                    </p:anim>
                                    <p:anim calcmode="lin" valueType="num">
                                      <p:cBhvr>
                                        <p:cTn id="86" dur="500" fill="hold"/>
                                        <p:tgtEl>
                                          <p:spTgt spid="45"/>
                                        </p:tgtEl>
                                        <p:attrNameLst>
                                          <p:attrName>ppt_y</p:attrName>
                                        </p:attrNameLst>
                                      </p:cBhvr>
                                      <p:tavLst>
                                        <p:tav tm="0">
                                          <p:val>
                                            <p:fltVal val="0.5"/>
                                          </p:val>
                                        </p:tav>
                                        <p:tav tm="100000">
                                          <p:val>
                                            <p:strVal val="#ppt_y"/>
                                          </p:val>
                                        </p:tav>
                                      </p:tavLst>
                                    </p:anim>
                                  </p:childTnLst>
                                </p:cTn>
                              </p:par>
                              <p:par>
                                <p:cTn id="87" presetID="53" presetClass="entr" presetSubtype="528" fill="hold" nodeType="withEffect">
                                  <p:stCondLst>
                                    <p:cond delay="500"/>
                                  </p:stCondLst>
                                  <p:childTnLst>
                                    <p:set>
                                      <p:cBhvr>
                                        <p:cTn id="88" dur="1" fill="hold">
                                          <p:stCondLst>
                                            <p:cond delay="0"/>
                                          </p:stCondLst>
                                        </p:cTn>
                                        <p:tgtEl>
                                          <p:spTgt spid="142"/>
                                        </p:tgtEl>
                                        <p:attrNameLst>
                                          <p:attrName>style.visibility</p:attrName>
                                        </p:attrNameLst>
                                      </p:cBhvr>
                                      <p:to>
                                        <p:strVal val="visible"/>
                                      </p:to>
                                    </p:set>
                                    <p:anim calcmode="lin" valueType="num">
                                      <p:cBhvr>
                                        <p:cTn id="89" dur="500" fill="hold"/>
                                        <p:tgtEl>
                                          <p:spTgt spid="142"/>
                                        </p:tgtEl>
                                        <p:attrNameLst>
                                          <p:attrName>ppt_w</p:attrName>
                                        </p:attrNameLst>
                                      </p:cBhvr>
                                      <p:tavLst>
                                        <p:tav tm="0">
                                          <p:val>
                                            <p:fltVal val="0"/>
                                          </p:val>
                                        </p:tav>
                                        <p:tav tm="100000">
                                          <p:val>
                                            <p:strVal val="#ppt_w"/>
                                          </p:val>
                                        </p:tav>
                                      </p:tavLst>
                                    </p:anim>
                                    <p:anim calcmode="lin" valueType="num">
                                      <p:cBhvr>
                                        <p:cTn id="90" dur="500" fill="hold"/>
                                        <p:tgtEl>
                                          <p:spTgt spid="142"/>
                                        </p:tgtEl>
                                        <p:attrNameLst>
                                          <p:attrName>ppt_h</p:attrName>
                                        </p:attrNameLst>
                                      </p:cBhvr>
                                      <p:tavLst>
                                        <p:tav tm="0">
                                          <p:val>
                                            <p:fltVal val="0"/>
                                          </p:val>
                                        </p:tav>
                                        <p:tav tm="100000">
                                          <p:val>
                                            <p:strVal val="#ppt_h"/>
                                          </p:val>
                                        </p:tav>
                                      </p:tavLst>
                                    </p:anim>
                                    <p:animEffect transition="in" filter="fade">
                                      <p:cBhvr>
                                        <p:cTn id="91" dur="500"/>
                                        <p:tgtEl>
                                          <p:spTgt spid="142"/>
                                        </p:tgtEl>
                                      </p:cBhvr>
                                    </p:animEffect>
                                    <p:anim calcmode="lin" valueType="num">
                                      <p:cBhvr>
                                        <p:cTn id="92" dur="500" fill="hold"/>
                                        <p:tgtEl>
                                          <p:spTgt spid="142"/>
                                        </p:tgtEl>
                                        <p:attrNameLst>
                                          <p:attrName>ppt_x</p:attrName>
                                        </p:attrNameLst>
                                      </p:cBhvr>
                                      <p:tavLst>
                                        <p:tav tm="0">
                                          <p:val>
                                            <p:fltVal val="0.5"/>
                                          </p:val>
                                        </p:tav>
                                        <p:tav tm="100000">
                                          <p:val>
                                            <p:strVal val="#ppt_x"/>
                                          </p:val>
                                        </p:tav>
                                      </p:tavLst>
                                    </p:anim>
                                    <p:anim calcmode="lin" valueType="num">
                                      <p:cBhvr>
                                        <p:cTn id="93" dur="500" fill="hold"/>
                                        <p:tgtEl>
                                          <p:spTgt spid="142"/>
                                        </p:tgtEl>
                                        <p:attrNameLst>
                                          <p:attrName>ppt_y</p:attrName>
                                        </p:attrNameLst>
                                      </p:cBhvr>
                                      <p:tavLst>
                                        <p:tav tm="0">
                                          <p:val>
                                            <p:fltVal val="0.5"/>
                                          </p:val>
                                        </p:tav>
                                        <p:tav tm="100000">
                                          <p:val>
                                            <p:strVal val="#ppt_y"/>
                                          </p:val>
                                        </p:tav>
                                      </p:tavLst>
                                    </p:anim>
                                  </p:childTnLst>
                                </p:cTn>
                              </p:par>
                              <p:par>
                                <p:cTn id="94" presetID="53" presetClass="entr" presetSubtype="528" fill="hold" nodeType="withEffect">
                                  <p:stCondLst>
                                    <p:cond delay="0"/>
                                  </p:stCondLst>
                                  <p:childTnLst>
                                    <p:set>
                                      <p:cBhvr>
                                        <p:cTn id="95" dur="1" fill="hold">
                                          <p:stCondLst>
                                            <p:cond delay="0"/>
                                          </p:stCondLst>
                                        </p:cTn>
                                        <p:tgtEl>
                                          <p:spTgt spid="144"/>
                                        </p:tgtEl>
                                        <p:attrNameLst>
                                          <p:attrName>style.visibility</p:attrName>
                                        </p:attrNameLst>
                                      </p:cBhvr>
                                      <p:to>
                                        <p:strVal val="visible"/>
                                      </p:to>
                                    </p:set>
                                    <p:anim calcmode="lin" valueType="num">
                                      <p:cBhvr>
                                        <p:cTn id="96" dur="500" fill="hold"/>
                                        <p:tgtEl>
                                          <p:spTgt spid="144"/>
                                        </p:tgtEl>
                                        <p:attrNameLst>
                                          <p:attrName>ppt_w</p:attrName>
                                        </p:attrNameLst>
                                      </p:cBhvr>
                                      <p:tavLst>
                                        <p:tav tm="0">
                                          <p:val>
                                            <p:fltVal val="0"/>
                                          </p:val>
                                        </p:tav>
                                        <p:tav tm="100000">
                                          <p:val>
                                            <p:strVal val="#ppt_w"/>
                                          </p:val>
                                        </p:tav>
                                      </p:tavLst>
                                    </p:anim>
                                    <p:anim calcmode="lin" valueType="num">
                                      <p:cBhvr>
                                        <p:cTn id="97" dur="500" fill="hold"/>
                                        <p:tgtEl>
                                          <p:spTgt spid="144"/>
                                        </p:tgtEl>
                                        <p:attrNameLst>
                                          <p:attrName>ppt_h</p:attrName>
                                        </p:attrNameLst>
                                      </p:cBhvr>
                                      <p:tavLst>
                                        <p:tav tm="0">
                                          <p:val>
                                            <p:fltVal val="0"/>
                                          </p:val>
                                        </p:tav>
                                        <p:tav tm="100000">
                                          <p:val>
                                            <p:strVal val="#ppt_h"/>
                                          </p:val>
                                        </p:tav>
                                      </p:tavLst>
                                    </p:anim>
                                    <p:animEffect transition="in" filter="fade">
                                      <p:cBhvr>
                                        <p:cTn id="98" dur="500"/>
                                        <p:tgtEl>
                                          <p:spTgt spid="144"/>
                                        </p:tgtEl>
                                      </p:cBhvr>
                                    </p:animEffect>
                                    <p:anim calcmode="lin" valueType="num">
                                      <p:cBhvr>
                                        <p:cTn id="99" dur="500" fill="hold"/>
                                        <p:tgtEl>
                                          <p:spTgt spid="144"/>
                                        </p:tgtEl>
                                        <p:attrNameLst>
                                          <p:attrName>ppt_x</p:attrName>
                                        </p:attrNameLst>
                                      </p:cBhvr>
                                      <p:tavLst>
                                        <p:tav tm="0">
                                          <p:val>
                                            <p:fltVal val="0.5"/>
                                          </p:val>
                                        </p:tav>
                                        <p:tav tm="100000">
                                          <p:val>
                                            <p:strVal val="#ppt_x"/>
                                          </p:val>
                                        </p:tav>
                                      </p:tavLst>
                                    </p:anim>
                                    <p:anim calcmode="lin" valueType="num">
                                      <p:cBhvr>
                                        <p:cTn id="100" dur="500" fill="hold"/>
                                        <p:tgtEl>
                                          <p:spTgt spid="144"/>
                                        </p:tgtEl>
                                        <p:attrNameLst>
                                          <p:attrName>ppt_y</p:attrName>
                                        </p:attrNameLst>
                                      </p:cBhvr>
                                      <p:tavLst>
                                        <p:tav tm="0">
                                          <p:val>
                                            <p:fltVal val="0.5"/>
                                          </p:val>
                                        </p:tav>
                                        <p:tav tm="100000">
                                          <p:val>
                                            <p:strVal val="#ppt_y"/>
                                          </p:val>
                                        </p:tav>
                                      </p:tavLst>
                                    </p:anim>
                                  </p:childTnLst>
                                </p:cTn>
                              </p:par>
                              <p:par>
                                <p:cTn id="101" presetID="53" presetClass="entr" presetSubtype="528" fill="hold" nodeType="withEffect">
                                  <p:stCondLst>
                                    <p:cond delay="500"/>
                                  </p:stCondLst>
                                  <p:childTnLst>
                                    <p:set>
                                      <p:cBhvr>
                                        <p:cTn id="102" dur="1" fill="hold">
                                          <p:stCondLst>
                                            <p:cond delay="0"/>
                                          </p:stCondLst>
                                        </p:cTn>
                                        <p:tgtEl>
                                          <p:spTgt spid="146"/>
                                        </p:tgtEl>
                                        <p:attrNameLst>
                                          <p:attrName>style.visibility</p:attrName>
                                        </p:attrNameLst>
                                      </p:cBhvr>
                                      <p:to>
                                        <p:strVal val="visible"/>
                                      </p:to>
                                    </p:set>
                                    <p:anim calcmode="lin" valueType="num">
                                      <p:cBhvr>
                                        <p:cTn id="103" dur="500" fill="hold"/>
                                        <p:tgtEl>
                                          <p:spTgt spid="146"/>
                                        </p:tgtEl>
                                        <p:attrNameLst>
                                          <p:attrName>ppt_w</p:attrName>
                                        </p:attrNameLst>
                                      </p:cBhvr>
                                      <p:tavLst>
                                        <p:tav tm="0">
                                          <p:val>
                                            <p:fltVal val="0"/>
                                          </p:val>
                                        </p:tav>
                                        <p:tav tm="100000">
                                          <p:val>
                                            <p:strVal val="#ppt_w"/>
                                          </p:val>
                                        </p:tav>
                                      </p:tavLst>
                                    </p:anim>
                                    <p:anim calcmode="lin" valueType="num">
                                      <p:cBhvr>
                                        <p:cTn id="104" dur="500" fill="hold"/>
                                        <p:tgtEl>
                                          <p:spTgt spid="146"/>
                                        </p:tgtEl>
                                        <p:attrNameLst>
                                          <p:attrName>ppt_h</p:attrName>
                                        </p:attrNameLst>
                                      </p:cBhvr>
                                      <p:tavLst>
                                        <p:tav tm="0">
                                          <p:val>
                                            <p:fltVal val="0"/>
                                          </p:val>
                                        </p:tav>
                                        <p:tav tm="100000">
                                          <p:val>
                                            <p:strVal val="#ppt_h"/>
                                          </p:val>
                                        </p:tav>
                                      </p:tavLst>
                                    </p:anim>
                                    <p:animEffect transition="in" filter="fade">
                                      <p:cBhvr>
                                        <p:cTn id="105" dur="500"/>
                                        <p:tgtEl>
                                          <p:spTgt spid="146"/>
                                        </p:tgtEl>
                                      </p:cBhvr>
                                    </p:animEffect>
                                    <p:anim calcmode="lin" valueType="num">
                                      <p:cBhvr>
                                        <p:cTn id="106" dur="500" fill="hold"/>
                                        <p:tgtEl>
                                          <p:spTgt spid="146"/>
                                        </p:tgtEl>
                                        <p:attrNameLst>
                                          <p:attrName>ppt_x</p:attrName>
                                        </p:attrNameLst>
                                      </p:cBhvr>
                                      <p:tavLst>
                                        <p:tav tm="0">
                                          <p:val>
                                            <p:fltVal val="0.5"/>
                                          </p:val>
                                        </p:tav>
                                        <p:tav tm="100000">
                                          <p:val>
                                            <p:strVal val="#ppt_x"/>
                                          </p:val>
                                        </p:tav>
                                      </p:tavLst>
                                    </p:anim>
                                    <p:anim calcmode="lin" valueType="num">
                                      <p:cBhvr>
                                        <p:cTn id="107" dur="500" fill="hold"/>
                                        <p:tgtEl>
                                          <p:spTgt spid="146"/>
                                        </p:tgtEl>
                                        <p:attrNameLst>
                                          <p:attrName>ppt_y</p:attrName>
                                        </p:attrNameLst>
                                      </p:cBhvr>
                                      <p:tavLst>
                                        <p:tav tm="0">
                                          <p:val>
                                            <p:fltVal val="0.5"/>
                                          </p:val>
                                        </p:tav>
                                        <p:tav tm="100000">
                                          <p:val>
                                            <p:strVal val="#ppt_y"/>
                                          </p:val>
                                        </p:tav>
                                      </p:tavLst>
                                    </p:anim>
                                  </p:childTnLst>
                                </p:cTn>
                              </p:par>
                              <p:par>
                                <p:cTn id="108" presetID="53" presetClass="entr" presetSubtype="528" fill="hold" nodeType="withEffect">
                                  <p:stCondLst>
                                    <p:cond delay="250"/>
                                  </p:stCondLst>
                                  <p:childTnLst>
                                    <p:set>
                                      <p:cBhvr>
                                        <p:cTn id="109" dur="1" fill="hold">
                                          <p:stCondLst>
                                            <p:cond delay="0"/>
                                          </p:stCondLst>
                                        </p:cTn>
                                        <p:tgtEl>
                                          <p:spTgt spid="148"/>
                                        </p:tgtEl>
                                        <p:attrNameLst>
                                          <p:attrName>style.visibility</p:attrName>
                                        </p:attrNameLst>
                                      </p:cBhvr>
                                      <p:to>
                                        <p:strVal val="visible"/>
                                      </p:to>
                                    </p:set>
                                    <p:anim calcmode="lin" valueType="num">
                                      <p:cBhvr>
                                        <p:cTn id="110" dur="500" fill="hold"/>
                                        <p:tgtEl>
                                          <p:spTgt spid="148"/>
                                        </p:tgtEl>
                                        <p:attrNameLst>
                                          <p:attrName>ppt_w</p:attrName>
                                        </p:attrNameLst>
                                      </p:cBhvr>
                                      <p:tavLst>
                                        <p:tav tm="0">
                                          <p:val>
                                            <p:fltVal val="0"/>
                                          </p:val>
                                        </p:tav>
                                        <p:tav tm="100000">
                                          <p:val>
                                            <p:strVal val="#ppt_w"/>
                                          </p:val>
                                        </p:tav>
                                      </p:tavLst>
                                    </p:anim>
                                    <p:anim calcmode="lin" valueType="num">
                                      <p:cBhvr>
                                        <p:cTn id="111" dur="500" fill="hold"/>
                                        <p:tgtEl>
                                          <p:spTgt spid="148"/>
                                        </p:tgtEl>
                                        <p:attrNameLst>
                                          <p:attrName>ppt_h</p:attrName>
                                        </p:attrNameLst>
                                      </p:cBhvr>
                                      <p:tavLst>
                                        <p:tav tm="0">
                                          <p:val>
                                            <p:fltVal val="0"/>
                                          </p:val>
                                        </p:tav>
                                        <p:tav tm="100000">
                                          <p:val>
                                            <p:strVal val="#ppt_h"/>
                                          </p:val>
                                        </p:tav>
                                      </p:tavLst>
                                    </p:anim>
                                    <p:animEffect transition="in" filter="fade">
                                      <p:cBhvr>
                                        <p:cTn id="112" dur="500"/>
                                        <p:tgtEl>
                                          <p:spTgt spid="148"/>
                                        </p:tgtEl>
                                      </p:cBhvr>
                                    </p:animEffect>
                                    <p:anim calcmode="lin" valueType="num">
                                      <p:cBhvr>
                                        <p:cTn id="113" dur="500" fill="hold"/>
                                        <p:tgtEl>
                                          <p:spTgt spid="148"/>
                                        </p:tgtEl>
                                        <p:attrNameLst>
                                          <p:attrName>ppt_x</p:attrName>
                                        </p:attrNameLst>
                                      </p:cBhvr>
                                      <p:tavLst>
                                        <p:tav tm="0">
                                          <p:val>
                                            <p:fltVal val="0.5"/>
                                          </p:val>
                                        </p:tav>
                                        <p:tav tm="100000">
                                          <p:val>
                                            <p:strVal val="#ppt_x"/>
                                          </p:val>
                                        </p:tav>
                                      </p:tavLst>
                                    </p:anim>
                                    <p:anim calcmode="lin" valueType="num">
                                      <p:cBhvr>
                                        <p:cTn id="114" dur="500" fill="hold"/>
                                        <p:tgtEl>
                                          <p:spTgt spid="148"/>
                                        </p:tgtEl>
                                        <p:attrNameLst>
                                          <p:attrName>ppt_y</p:attrName>
                                        </p:attrNameLst>
                                      </p:cBhvr>
                                      <p:tavLst>
                                        <p:tav tm="0">
                                          <p:val>
                                            <p:fltVal val="0.5"/>
                                          </p:val>
                                        </p:tav>
                                        <p:tav tm="100000">
                                          <p:val>
                                            <p:strVal val="#ppt_y"/>
                                          </p:val>
                                        </p:tav>
                                      </p:tavLst>
                                    </p:anim>
                                  </p:childTnLst>
                                </p:cTn>
                              </p:par>
                              <p:par>
                                <p:cTn id="115" presetID="53" presetClass="entr" presetSubtype="528" fill="hold" nodeType="withEffect">
                                  <p:stCondLst>
                                    <p:cond delay="0"/>
                                  </p:stCondLst>
                                  <p:childTnLst>
                                    <p:set>
                                      <p:cBhvr>
                                        <p:cTn id="116" dur="1" fill="hold">
                                          <p:stCondLst>
                                            <p:cond delay="0"/>
                                          </p:stCondLst>
                                        </p:cTn>
                                        <p:tgtEl>
                                          <p:spTgt spid="150"/>
                                        </p:tgtEl>
                                        <p:attrNameLst>
                                          <p:attrName>style.visibility</p:attrName>
                                        </p:attrNameLst>
                                      </p:cBhvr>
                                      <p:to>
                                        <p:strVal val="visible"/>
                                      </p:to>
                                    </p:set>
                                    <p:anim calcmode="lin" valueType="num">
                                      <p:cBhvr>
                                        <p:cTn id="117" dur="500" fill="hold"/>
                                        <p:tgtEl>
                                          <p:spTgt spid="150"/>
                                        </p:tgtEl>
                                        <p:attrNameLst>
                                          <p:attrName>ppt_w</p:attrName>
                                        </p:attrNameLst>
                                      </p:cBhvr>
                                      <p:tavLst>
                                        <p:tav tm="0">
                                          <p:val>
                                            <p:fltVal val="0"/>
                                          </p:val>
                                        </p:tav>
                                        <p:tav tm="100000">
                                          <p:val>
                                            <p:strVal val="#ppt_w"/>
                                          </p:val>
                                        </p:tav>
                                      </p:tavLst>
                                    </p:anim>
                                    <p:anim calcmode="lin" valueType="num">
                                      <p:cBhvr>
                                        <p:cTn id="118" dur="500" fill="hold"/>
                                        <p:tgtEl>
                                          <p:spTgt spid="150"/>
                                        </p:tgtEl>
                                        <p:attrNameLst>
                                          <p:attrName>ppt_h</p:attrName>
                                        </p:attrNameLst>
                                      </p:cBhvr>
                                      <p:tavLst>
                                        <p:tav tm="0">
                                          <p:val>
                                            <p:fltVal val="0"/>
                                          </p:val>
                                        </p:tav>
                                        <p:tav tm="100000">
                                          <p:val>
                                            <p:strVal val="#ppt_h"/>
                                          </p:val>
                                        </p:tav>
                                      </p:tavLst>
                                    </p:anim>
                                    <p:animEffect transition="in" filter="fade">
                                      <p:cBhvr>
                                        <p:cTn id="119" dur="500"/>
                                        <p:tgtEl>
                                          <p:spTgt spid="150"/>
                                        </p:tgtEl>
                                      </p:cBhvr>
                                    </p:animEffect>
                                    <p:anim calcmode="lin" valueType="num">
                                      <p:cBhvr>
                                        <p:cTn id="120" dur="500" fill="hold"/>
                                        <p:tgtEl>
                                          <p:spTgt spid="150"/>
                                        </p:tgtEl>
                                        <p:attrNameLst>
                                          <p:attrName>ppt_x</p:attrName>
                                        </p:attrNameLst>
                                      </p:cBhvr>
                                      <p:tavLst>
                                        <p:tav tm="0">
                                          <p:val>
                                            <p:fltVal val="0.5"/>
                                          </p:val>
                                        </p:tav>
                                        <p:tav tm="100000">
                                          <p:val>
                                            <p:strVal val="#ppt_x"/>
                                          </p:val>
                                        </p:tav>
                                      </p:tavLst>
                                    </p:anim>
                                    <p:anim calcmode="lin" valueType="num">
                                      <p:cBhvr>
                                        <p:cTn id="121" dur="500" fill="hold"/>
                                        <p:tgtEl>
                                          <p:spTgt spid="150"/>
                                        </p:tgtEl>
                                        <p:attrNameLst>
                                          <p:attrName>ppt_y</p:attrName>
                                        </p:attrNameLst>
                                      </p:cBhvr>
                                      <p:tavLst>
                                        <p:tav tm="0">
                                          <p:val>
                                            <p:fltVal val="0.5"/>
                                          </p:val>
                                        </p:tav>
                                        <p:tav tm="100000">
                                          <p:val>
                                            <p:strVal val="#ppt_y"/>
                                          </p:val>
                                        </p:tav>
                                      </p:tavLst>
                                    </p:anim>
                                  </p:childTnLst>
                                </p:cTn>
                              </p:par>
                              <p:par>
                                <p:cTn id="122" presetID="53" presetClass="entr" presetSubtype="528" fill="hold" nodeType="withEffect">
                                  <p:stCondLst>
                                    <p:cond delay="500"/>
                                  </p:stCondLst>
                                  <p:childTnLst>
                                    <p:set>
                                      <p:cBhvr>
                                        <p:cTn id="123" dur="1" fill="hold">
                                          <p:stCondLst>
                                            <p:cond delay="0"/>
                                          </p:stCondLst>
                                        </p:cTn>
                                        <p:tgtEl>
                                          <p:spTgt spid="152"/>
                                        </p:tgtEl>
                                        <p:attrNameLst>
                                          <p:attrName>style.visibility</p:attrName>
                                        </p:attrNameLst>
                                      </p:cBhvr>
                                      <p:to>
                                        <p:strVal val="visible"/>
                                      </p:to>
                                    </p:set>
                                    <p:anim calcmode="lin" valueType="num">
                                      <p:cBhvr>
                                        <p:cTn id="124" dur="500" fill="hold"/>
                                        <p:tgtEl>
                                          <p:spTgt spid="152"/>
                                        </p:tgtEl>
                                        <p:attrNameLst>
                                          <p:attrName>ppt_w</p:attrName>
                                        </p:attrNameLst>
                                      </p:cBhvr>
                                      <p:tavLst>
                                        <p:tav tm="0">
                                          <p:val>
                                            <p:fltVal val="0"/>
                                          </p:val>
                                        </p:tav>
                                        <p:tav tm="100000">
                                          <p:val>
                                            <p:strVal val="#ppt_w"/>
                                          </p:val>
                                        </p:tav>
                                      </p:tavLst>
                                    </p:anim>
                                    <p:anim calcmode="lin" valueType="num">
                                      <p:cBhvr>
                                        <p:cTn id="125" dur="500" fill="hold"/>
                                        <p:tgtEl>
                                          <p:spTgt spid="152"/>
                                        </p:tgtEl>
                                        <p:attrNameLst>
                                          <p:attrName>ppt_h</p:attrName>
                                        </p:attrNameLst>
                                      </p:cBhvr>
                                      <p:tavLst>
                                        <p:tav tm="0">
                                          <p:val>
                                            <p:fltVal val="0"/>
                                          </p:val>
                                        </p:tav>
                                        <p:tav tm="100000">
                                          <p:val>
                                            <p:strVal val="#ppt_h"/>
                                          </p:val>
                                        </p:tav>
                                      </p:tavLst>
                                    </p:anim>
                                    <p:animEffect transition="in" filter="fade">
                                      <p:cBhvr>
                                        <p:cTn id="126" dur="500"/>
                                        <p:tgtEl>
                                          <p:spTgt spid="152"/>
                                        </p:tgtEl>
                                      </p:cBhvr>
                                    </p:animEffect>
                                    <p:anim calcmode="lin" valueType="num">
                                      <p:cBhvr>
                                        <p:cTn id="127" dur="500" fill="hold"/>
                                        <p:tgtEl>
                                          <p:spTgt spid="152"/>
                                        </p:tgtEl>
                                        <p:attrNameLst>
                                          <p:attrName>ppt_x</p:attrName>
                                        </p:attrNameLst>
                                      </p:cBhvr>
                                      <p:tavLst>
                                        <p:tav tm="0">
                                          <p:val>
                                            <p:fltVal val="0.5"/>
                                          </p:val>
                                        </p:tav>
                                        <p:tav tm="100000">
                                          <p:val>
                                            <p:strVal val="#ppt_x"/>
                                          </p:val>
                                        </p:tav>
                                      </p:tavLst>
                                    </p:anim>
                                    <p:anim calcmode="lin" valueType="num">
                                      <p:cBhvr>
                                        <p:cTn id="128" dur="500" fill="hold"/>
                                        <p:tgtEl>
                                          <p:spTgt spid="152"/>
                                        </p:tgtEl>
                                        <p:attrNameLst>
                                          <p:attrName>ppt_y</p:attrName>
                                        </p:attrNameLst>
                                      </p:cBhvr>
                                      <p:tavLst>
                                        <p:tav tm="0">
                                          <p:val>
                                            <p:fltVal val="0.5"/>
                                          </p:val>
                                        </p:tav>
                                        <p:tav tm="100000">
                                          <p:val>
                                            <p:strVal val="#ppt_y"/>
                                          </p:val>
                                        </p:tav>
                                      </p:tavLst>
                                    </p:anim>
                                  </p:childTnLst>
                                </p:cTn>
                              </p:par>
                              <p:par>
                                <p:cTn id="129" presetID="53" presetClass="entr" presetSubtype="528"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anim calcmode="lin" valueType="num">
                                      <p:cBhvr>
                                        <p:cTn id="131" dur="500" fill="hold"/>
                                        <p:tgtEl>
                                          <p:spTgt spid="154"/>
                                        </p:tgtEl>
                                        <p:attrNameLst>
                                          <p:attrName>ppt_w</p:attrName>
                                        </p:attrNameLst>
                                      </p:cBhvr>
                                      <p:tavLst>
                                        <p:tav tm="0">
                                          <p:val>
                                            <p:fltVal val="0"/>
                                          </p:val>
                                        </p:tav>
                                        <p:tav tm="100000">
                                          <p:val>
                                            <p:strVal val="#ppt_w"/>
                                          </p:val>
                                        </p:tav>
                                      </p:tavLst>
                                    </p:anim>
                                    <p:anim calcmode="lin" valueType="num">
                                      <p:cBhvr>
                                        <p:cTn id="132" dur="500" fill="hold"/>
                                        <p:tgtEl>
                                          <p:spTgt spid="154"/>
                                        </p:tgtEl>
                                        <p:attrNameLst>
                                          <p:attrName>ppt_h</p:attrName>
                                        </p:attrNameLst>
                                      </p:cBhvr>
                                      <p:tavLst>
                                        <p:tav tm="0">
                                          <p:val>
                                            <p:fltVal val="0"/>
                                          </p:val>
                                        </p:tav>
                                        <p:tav tm="100000">
                                          <p:val>
                                            <p:strVal val="#ppt_h"/>
                                          </p:val>
                                        </p:tav>
                                      </p:tavLst>
                                    </p:anim>
                                    <p:animEffect transition="in" filter="fade">
                                      <p:cBhvr>
                                        <p:cTn id="133" dur="500"/>
                                        <p:tgtEl>
                                          <p:spTgt spid="154"/>
                                        </p:tgtEl>
                                      </p:cBhvr>
                                    </p:animEffect>
                                    <p:anim calcmode="lin" valueType="num">
                                      <p:cBhvr>
                                        <p:cTn id="134" dur="500" fill="hold"/>
                                        <p:tgtEl>
                                          <p:spTgt spid="154"/>
                                        </p:tgtEl>
                                        <p:attrNameLst>
                                          <p:attrName>ppt_x</p:attrName>
                                        </p:attrNameLst>
                                      </p:cBhvr>
                                      <p:tavLst>
                                        <p:tav tm="0">
                                          <p:val>
                                            <p:fltVal val="0.5"/>
                                          </p:val>
                                        </p:tav>
                                        <p:tav tm="100000">
                                          <p:val>
                                            <p:strVal val="#ppt_x"/>
                                          </p:val>
                                        </p:tav>
                                      </p:tavLst>
                                    </p:anim>
                                    <p:anim calcmode="lin" valueType="num">
                                      <p:cBhvr>
                                        <p:cTn id="135" dur="500" fill="hold"/>
                                        <p:tgtEl>
                                          <p:spTgt spid="154"/>
                                        </p:tgtEl>
                                        <p:attrNameLst>
                                          <p:attrName>ppt_y</p:attrName>
                                        </p:attrNameLst>
                                      </p:cBhvr>
                                      <p:tavLst>
                                        <p:tav tm="0">
                                          <p:val>
                                            <p:fltVal val="0.5"/>
                                          </p:val>
                                        </p:tav>
                                        <p:tav tm="100000">
                                          <p:val>
                                            <p:strVal val="#ppt_y"/>
                                          </p:val>
                                        </p:tav>
                                      </p:tavLst>
                                    </p:anim>
                                  </p:childTnLst>
                                </p:cTn>
                              </p:par>
                              <p:par>
                                <p:cTn id="136" presetID="53" presetClass="entr" presetSubtype="528" fill="hold" nodeType="withEffect">
                                  <p:stCondLst>
                                    <p:cond delay="250"/>
                                  </p:stCondLst>
                                  <p:childTnLst>
                                    <p:set>
                                      <p:cBhvr>
                                        <p:cTn id="137" dur="1" fill="hold">
                                          <p:stCondLst>
                                            <p:cond delay="0"/>
                                          </p:stCondLst>
                                        </p:cTn>
                                        <p:tgtEl>
                                          <p:spTgt spid="156"/>
                                        </p:tgtEl>
                                        <p:attrNameLst>
                                          <p:attrName>style.visibility</p:attrName>
                                        </p:attrNameLst>
                                      </p:cBhvr>
                                      <p:to>
                                        <p:strVal val="visible"/>
                                      </p:to>
                                    </p:set>
                                    <p:anim calcmode="lin" valueType="num">
                                      <p:cBhvr>
                                        <p:cTn id="138" dur="500" fill="hold"/>
                                        <p:tgtEl>
                                          <p:spTgt spid="156"/>
                                        </p:tgtEl>
                                        <p:attrNameLst>
                                          <p:attrName>ppt_w</p:attrName>
                                        </p:attrNameLst>
                                      </p:cBhvr>
                                      <p:tavLst>
                                        <p:tav tm="0">
                                          <p:val>
                                            <p:fltVal val="0"/>
                                          </p:val>
                                        </p:tav>
                                        <p:tav tm="100000">
                                          <p:val>
                                            <p:strVal val="#ppt_w"/>
                                          </p:val>
                                        </p:tav>
                                      </p:tavLst>
                                    </p:anim>
                                    <p:anim calcmode="lin" valueType="num">
                                      <p:cBhvr>
                                        <p:cTn id="139" dur="500" fill="hold"/>
                                        <p:tgtEl>
                                          <p:spTgt spid="156"/>
                                        </p:tgtEl>
                                        <p:attrNameLst>
                                          <p:attrName>ppt_h</p:attrName>
                                        </p:attrNameLst>
                                      </p:cBhvr>
                                      <p:tavLst>
                                        <p:tav tm="0">
                                          <p:val>
                                            <p:fltVal val="0"/>
                                          </p:val>
                                        </p:tav>
                                        <p:tav tm="100000">
                                          <p:val>
                                            <p:strVal val="#ppt_h"/>
                                          </p:val>
                                        </p:tav>
                                      </p:tavLst>
                                    </p:anim>
                                    <p:animEffect transition="in" filter="fade">
                                      <p:cBhvr>
                                        <p:cTn id="140" dur="500"/>
                                        <p:tgtEl>
                                          <p:spTgt spid="156"/>
                                        </p:tgtEl>
                                      </p:cBhvr>
                                    </p:animEffect>
                                    <p:anim calcmode="lin" valueType="num">
                                      <p:cBhvr>
                                        <p:cTn id="141" dur="500" fill="hold"/>
                                        <p:tgtEl>
                                          <p:spTgt spid="156"/>
                                        </p:tgtEl>
                                        <p:attrNameLst>
                                          <p:attrName>ppt_x</p:attrName>
                                        </p:attrNameLst>
                                      </p:cBhvr>
                                      <p:tavLst>
                                        <p:tav tm="0">
                                          <p:val>
                                            <p:fltVal val="0.5"/>
                                          </p:val>
                                        </p:tav>
                                        <p:tav tm="100000">
                                          <p:val>
                                            <p:strVal val="#ppt_x"/>
                                          </p:val>
                                        </p:tav>
                                      </p:tavLst>
                                    </p:anim>
                                    <p:anim calcmode="lin" valueType="num">
                                      <p:cBhvr>
                                        <p:cTn id="142" dur="500" fill="hold"/>
                                        <p:tgtEl>
                                          <p:spTgt spid="156"/>
                                        </p:tgtEl>
                                        <p:attrNameLst>
                                          <p:attrName>ppt_y</p:attrName>
                                        </p:attrNameLst>
                                      </p:cBhvr>
                                      <p:tavLst>
                                        <p:tav tm="0">
                                          <p:val>
                                            <p:fltVal val="0.5"/>
                                          </p:val>
                                        </p:tav>
                                        <p:tav tm="100000">
                                          <p:val>
                                            <p:strVal val="#ppt_y"/>
                                          </p:val>
                                        </p:tav>
                                      </p:tavLst>
                                    </p:anim>
                                  </p:childTnLst>
                                </p:cTn>
                              </p:par>
                              <p:par>
                                <p:cTn id="143" presetID="53" presetClass="entr" presetSubtype="528" fill="hold" nodeType="withEffect">
                                  <p:stCondLst>
                                    <p:cond delay="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500" fill="hold"/>
                                        <p:tgtEl>
                                          <p:spTgt spid="158"/>
                                        </p:tgtEl>
                                        <p:attrNameLst>
                                          <p:attrName>ppt_w</p:attrName>
                                        </p:attrNameLst>
                                      </p:cBhvr>
                                      <p:tavLst>
                                        <p:tav tm="0">
                                          <p:val>
                                            <p:fltVal val="0"/>
                                          </p:val>
                                        </p:tav>
                                        <p:tav tm="100000">
                                          <p:val>
                                            <p:strVal val="#ppt_w"/>
                                          </p:val>
                                        </p:tav>
                                      </p:tavLst>
                                    </p:anim>
                                    <p:anim calcmode="lin" valueType="num">
                                      <p:cBhvr>
                                        <p:cTn id="146" dur="500" fill="hold"/>
                                        <p:tgtEl>
                                          <p:spTgt spid="158"/>
                                        </p:tgtEl>
                                        <p:attrNameLst>
                                          <p:attrName>ppt_h</p:attrName>
                                        </p:attrNameLst>
                                      </p:cBhvr>
                                      <p:tavLst>
                                        <p:tav tm="0">
                                          <p:val>
                                            <p:fltVal val="0"/>
                                          </p:val>
                                        </p:tav>
                                        <p:tav tm="100000">
                                          <p:val>
                                            <p:strVal val="#ppt_h"/>
                                          </p:val>
                                        </p:tav>
                                      </p:tavLst>
                                    </p:anim>
                                    <p:animEffect transition="in" filter="fade">
                                      <p:cBhvr>
                                        <p:cTn id="147" dur="500"/>
                                        <p:tgtEl>
                                          <p:spTgt spid="158"/>
                                        </p:tgtEl>
                                      </p:cBhvr>
                                    </p:animEffect>
                                    <p:anim calcmode="lin" valueType="num">
                                      <p:cBhvr>
                                        <p:cTn id="148" dur="500" fill="hold"/>
                                        <p:tgtEl>
                                          <p:spTgt spid="158"/>
                                        </p:tgtEl>
                                        <p:attrNameLst>
                                          <p:attrName>ppt_x</p:attrName>
                                        </p:attrNameLst>
                                      </p:cBhvr>
                                      <p:tavLst>
                                        <p:tav tm="0">
                                          <p:val>
                                            <p:fltVal val="0.5"/>
                                          </p:val>
                                        </p:tav>
                                        <p:tav tm="100000">
                                          <p:val>
                                            <p:strVal val="#ppt_x"/>
                                          </p:val>
                                        </p:tav>
                                      </p:tavLst>
                                    </p:anim>
                                    <p:anim calcmode="lin" valueType="num">
                                      <p:cBhvr>
                                        <p:cTn id="149" dur="500" fill="hold"/>
                                        <p:tgtEl>
                                          <p:spTgt spid="158"/>
                                        </p:tgtEl>
                                        <p:attrNameLst>
                                          <p:attrName>ppt_y</p:attrName>
                                        </p:attrNameLst>
                                      </p:cBhvr>
                                      <p:tavLst>
                                        <p:tav tm="0">
                                          <p:val>
                                            <p:fltVal val="0.5"/>
                                          </p:val>
                                        </p:tav>
                                        <p:tav tm="100000">
                                          <p:val>
                                            <p:strVal val="#ppt_y"/>
                                          </p:val>
                                        </p:tav>
                                      </p:tavLst>
                                    </p:anim>
                                  </p:childTnLst>
                                </p:cTn>
                              </p:par>
                              <p:par>
                                <p:cTn id="150" presetID="53" presetClass="entr" presetSubtype="528" fill="hold" nodeType="withEffect">
                                  <p:stCondLst>
                                    <p:cond delay="250"/>
                                  </p:stCondLst>
                                  <p:childTnLst>
                                    <p:set>
                                      <p:cBhvr>
                                        <p:cTn id="151" dur="1" fill="hold">
                                          <p:stCondLst>
                                            <p:cond delay="0"/>
                                          </p:stCondLst>
                                        </p:cTn>
                                        <p:tgtEl>
                                          <p:spTgt spid="159"/>
                                        </p:tgtEl>
                                        <p:attrNameLst>
                                          <p:attrName>style.visibility</p:attrName>
                                        </p:attrNameLst>
                                      </p:cBhvr>
                                      <p:to>
                                        <p:strVal val="visible"/>
                                      </p:to>
                                    </p:set>
                                    <p:anim calcmode="lin" valueType="num">
                                      <p:cBhvr>
                                        <p:cTn id="152" dur="500" fill="hold"/>
                                        <p:tgtEl>
                                          <p:spTgt spid="159"/>
                                        </p:tgtEl>
                                        <p:attrNameLst>
                                          <p:attrName>ppt_w</p:attrName>
                                        </p:attrNameLst>
                                      </p:cBhvr>
                                      <p:tavLst>
                                        <p:tav tm="0">
                                          <p:val>
                                            <p:fltVal val="0"/>
                                          </p:val>
                                        </p:tav>
                                        <p:tav tm="100000">
                                          <p:val>
                                            <p:strVal val="#ppt_w"/>
                                          </p:val>
                                        </p:tav>
                                      </p:tavLst>
                                    </p:anim>
                                    <p:anim calcmode="lin" valueType="num">
                                      <p:cBhvr>
                                        <p:cTn id="153" dur="500" fill="hold"/>
                                        <p:tgtEl>
                                          <p:spTgt spid="159"/>
                                        </p:tgtEl>
                                        <p:attrNameLst>
                                          <p:attrName>ppt_h</p:attrName>
                                        </p:attrNameLst>
                                      </p:cBhvr>
                                      <p:tavLst>
                                        <p:tav tm="0">
                                          <p:val>
                                            <p:fltVal val="0"/>
                                          </p:val>
                                        </p:tav>
                                        <p:tav tm="100000">
                                          <p:val>
                                            <p:strVal val="#ppt_h"/>
                                          </p:val>
                                        </p:tav>
                                      </p:tavLst>
                                    </p:anim>
                                    <p:animEffect transition="in" filter="fade">
                                      <p:cBhvr>
                                        <p:cTn id="154" dur="500"/>
                                        <p:tgtEl>
                                          <p:spTgt spid="159"/>
                                        </p:tgtEl>
                                      </p:cBhvr>
                                    </p:animEffect>
                                    <p:anim calcmode="lin" valueType="num">
                                      <p:cBhvr>
                                        <p:cTn id="155" dur="500" fill="hold"/>
                                        <p:tgtEl>
                                          <p:spTgt spid="159"/>
                                        </p:tgtEl>
                                        <p:attrNameLst>
                                          <p:attrName>ppt_x</p:attrName>
                                        </p:attrNameLst>
                                      </p:cBhvr>
                                      <p:tavLst>
                                        <p:tav tm="0">
                                          <p:val>
                                            <p:fltVal val="0.5"/>
                                          </p:val>
                                        </p:tav>
                                        <p:tav tm="100000">
                                          <p:val>
                                            <p:strVal val="#ppt_x"/>
                                          </p:val>
                                        </p:tav>
                                      </p:tavLst>
                                    </p:anim>
                                    <p:anim calcmode="lin" valueType="num">
                                      <p:cBhvr>
                                        <p:cTn id="156" dur="500" fill="hold"/>
                                        <p:tgtEl>
                                          <p:spTgt spid="159"/>
                                        </p:tgtEl>
                                        <p:attrNameLst>
                                          <p:attrName>ppt_y</p:attrName>
                                        </p:attrNameLst>
                                      </p:cBhvr>
                                      <p:tavLst>
                                        <p:tav tm="0">
                                          <p:val>
                                            <p:fltVal val="0.5"/>
                                          </p:val>
                                        </p:tav>
                                        <p:tav tm="100000">
                                          <p:val>
                                            <p:strVal val="#ppt_y"/>
                                          </p:val>
                                        </p:tav>
                                      </p:tavLst>
                                    </p:anim>
                                  </p:childTnLst>
                                </p:cTn>
                              </p:par>
                              <p:par>
                                <p:cTn id="157" presetID="53" presetClass="entr" presetSubtype="528" fill="hold" nodeType="withEffect">
                                  <p:stCondLst>
                                    <p:cond delay="0"/>
                                  </p:stCondLst>
                                  <p:childTnLst>
                                    <p:set>
                                      <p:cBhvr>
                                        <p:cTn id="158" dur="1" fill="hold">
                                          <p:stCondLst>
                                            <p:cond delay="0"/>
                                          </p:stCondLst>
                                        </p:cTn>
                                        <p:tgtEl>
                                          <p:spTgt spid="161"/>
                                        </p:tgtEl>
                                        <p:attrNameLst>
                                          <p:attrName>style.visibility</p:attrName>
                                        </p:attrNameLst>
                                      </p:cBhvr>
                                      <p:to>
                                        <p:strVal val="visible"/>
                                      </p:to>
                                    </p:set>
                                    <p:anim calcmode="lin" valueType="num">
                                      <p:cBhvr>
                                        <p:cTn id="159" dur="500" fill="hold"/>
                                        <p:tgtEl>
                                          <p:spTgt spid="161"/>
                                        </p:tgtEl>
                                        <p:attrNameLst>
                                          <p:attrName>ppt_w</p:attrName>
                                        </p:attrNameLst>
                                      </p:cBhvr>
                                      <p:tavLst>
                                        <p:tav tm="0">
                                          <p:val>
                                            <p:fltVal val="0"/>
                                          </p:val>
                                        </p:tav>
                                        <p:tav tm="100000">
                                          <p:val>
                                            <p:strVal val="#ppt_w"/>
                                          </p:val>
                                        </p:tav>
                                      </p:tavLst>
                                    </p:anim>
                                    <p:anim calcmode="lin" valueType="num">
                                      <p:cBhvr>
                                        <p:cTn id="160" dur="500" fill="hold"/>
                                        <p:tgtEl>
                                          <p:spTgt spid="161"/>
                                        </p:tgtEl>
                                        <p:attrNameLst>
                                          <p:attrName>ppt_h</p:attrName>
                                        </p:attrNameLst>
                                      </p:cBhvr>
                                      <p:tavLst>
                                        <p:tav tm="0">
                                          <p:val>
                                            <p:fltVal val="0"/>
                                          </p:val>
                                        </p:tav>
                                        <p:tav tm="100000">
                                          <p:val>
                                            <p:strVal val="#ppt_h"/>
                                          </p:val>
                                        </p:tav>
                                      </p:tavLst>
                                    </p:anim>
                                    <p:animEffect transition="in" filter="fade">
                                      <p:cBhvr>
                                        <p:cTn id="161" dur="500"/>
                                        <p:tgtEl>
                                          <p:spTgt spid="161"/>
                                        </p:tgtEl>
                                      </p:cBhvr>
                                    </p:animEffect>
                                    <p:anim calcmode="lin" valueType="num">
                                      <p:cBhvr>
                                        <p:cTn id="162" dur="500" fill="hold"/>
                                        <p:tgtEl>
                                          <p:spTgt spid="161"/>
                                        </p:tgtEl>
                                        <p:attrNameLst>
                                          <p:attrName>ppt_x</p:attrName>
                                        </p:attrNameLst>
                                      </p:cBhvr>
                                      <p:tavLst>
                                        <p:tav tm="0">
                                          <p:val>
                                            <p:fltVal val="0.5"/>
                                          </p:val>
                                        </p:tav>
                                        <p:tav tm="100000">
                                          <p:val>
                                            <p:strVal val="#ppt_x"/>
                                          </p:val>
                                        </p:tav>
                                      </p:tavLst>
                                    </p:anim>
                                    <p:anim calcmode="lin" valueType="num">
                                      <p:cBhvr>
                                        <p:cTn id="163" dur="500" fill="hold"/>
                                        <p:tgtEl>
                                          <p:spTgt spid="161"/>
                                        </p:tgtEl>
                                        <p:attrNameLst>
                                          <p:attrName>ppt_y</p:attrName>
                                        </p:attrNameLst>
                                      </p:cBhvr>
                                      <p:tavLst>
                                        <p:tav tm="0">
                                          <p:val>
                                            <p:fltVal val="0.5"/>
                                          </p:val>
                                        </p:tav>
                                        <p:tav tm="100000">
                                          <p:val>
                                            <p:strVal val="#ppt_y"/>
                                          </p:val>
                                        </p:tav>
                                      </p:tavLst>
                                    </p:anim>
                                  </p:childTnLst>
                                </p:cTn>
                              </p:par>
                              <p:par>
                                <p:cTn id="164" presetID="53" presetClass="entr" presetSubtype="528" fill="hold" nodeType="withEffect">
                                  <p:stCondLst>
                                    <p:cond delay="500"/>
                                  </p:stCondLst>
                                  <p:childTnLst>
                                    <p:set>
                                      <p:cBhvr>
                                        <p:cTn id="165" dur="1" fill="hold">
                                          <p:stCondLst>
                                            <p:cond delay="0"/>
                                          </p:stCondLst>
                                        </p:cTn>
                                        <p:tgtEl>
                                          <p:spTgt spid="163"/>
                                        </p:tgtEl>
                                        <p:attrNameLst>
                                          <p:attrName>style.visibility</p:attrName>
                                        </p:attrNameLst>
                                      </p:cBhvr>
                                      <p:to>
                                        <p:strVal val="visible"/>
                                      </p:to>
                                    </p:set>
                                    <p:anim calcmode="lin" valueType="num">
                                      <p:cBhvr>
                                        <p:cTn id="166" dur="500" fill="hold"/>
                                        <p:tgtEl>
                                          <p:spTgt spid="163"/>
                                        </p:tgtEl>
                                        <p:attrNameLst>
                                          <p:attrName>ppt_w</p:attrName>
                                        </p:attrNameLst>
                                      </p:cBhvr>
                                      <p:tavLst>
                                        <p:tav tm="0">
                                          <p:val>
                                            <p:fltVal val="0"/>
                                          </p:val>
                                        </p:tav>
                                        <p:tav tm="100000">
                                          <p:val>
                                            <p:strVal val="#ppt_w"/>
                                          </p:val>
                                        </p:tav>
                                      </p:tavLst>
                                    </p:anim>
                                    <p:anim calcmode="lin" valueType="num">
                                      <p:cBhvr>
                                        <p:cTn id="167" dur="500" fill="hold"/>
                                        <p:tgtEl>
                                          <p:spTgt spid="163"/>
                                        </p:tgtEl>
                                        <p:attrNameLst>
                                          <p:attrName>ppt_h</p:attrName>
                                        </p:attrNameLst>
                                      </p:cBhvr>
                                      <p:tavLst>
                                        <p:tav tm="0">
                                          <p:val>
                                            <p:fltVal val="0"/>
                                          </p:val>
                                        </p:tav>
                                        <p:tav tm="100000">
                                          <p:val>
                                            <p:strVal val="#ppt_h"/>
                                          </p:val>
                                        </p:tav>
                                      </p:tavLst>
                                    </p:anim>
                                    <p:animEffect transition="in" filter="fade">
                                      <p:cBhvr>
                                        <p:cTn id="168" dur="500"/>
                                        <p:tgtEl>
                                          <p:spTgt spid="163"/>
                                        </p:tgtEl>
                                      </p:cBhvr>
                                    </p:animEffect>
                                    <p:anim calcmode="lin" valueType="num">
                                      <p:cBhvr>
                                        <p:cTn id="169" dur="500" fill="hold"/>
                                        <p:tgtEl>
                                          <p:spTgt spid="163"/>
                                        </p:tgtEl>
                                        <p:attrNameLst>
                                          <p:attrName>ppt_x</p:attrName>
                                        </p:attrNameLst>
                                      </p:cBhvr>
                                      <p:tavLst>
                                        <p:tav tm="0">
                                          <p:val>
                                            <p:fltVal val="0.5"/>
                                          </p:val>
                                        </p:tav>
                                        <p:tav tm="100000">
                                          <p:val>
                                            <p:strVal val="#ppt_x"/>
                                          </p:val>
                                        </p:tav>
                                      </p:tavLst>
                                    </p:anim>
                                    <p:anim calcmode="lin" valueType="num">
                                      <p:cBhvr>
                                        <p:cTn id="170" dur="500" fill="hold"/>
                                        <p:tgtEl>
                                          <p:spTgt spid="163"/>
                                        </p:tgtEl>
                                        <p:attrNameLst>
                                          <p:attrName>ppt_y</p:attrName>
                                        </p:attrNameLst>
                                      </p:cBhvr>
                                      <p:tavLst>
                                        <p:tav tm="0">
                                          <p:val>
                                            <p:fltVal val="0.5"/>
                                          </p:val>
                                        </p:tav>
                                        <p:tav tm="100000">
                                          <p:val>
                                            <p:strVal val="#ppt_y"/>
                                          </p:val>
                                        </p:tav>
                                      </p:tavLst>
                                    </p:anim>
                                  </p:childTnLst>
                                </p:cTn>
                              </p:par>
                              <p:par>
                                <p:cTn id="171" presetID="53" presetClass="entr" presetSubtype="528" fill="hold" nodeType="withEffect">
                                  <p:stCondLst>
                                    <p:cond delay="250"/>
                                  </p:stCondLst>
                                  <p:childTnLst>
                                    <p:set>
                                      <p:cBhvr>
                                        <p:cTn id="172" dur="1" fill="hold">
                                          <p:stCondLst>
                                            <p:cond delay="0"/>
                                          </p:stCondLst>
                                        </p:cTn>
                                        <p:tgtEl>
                                          <p:spTgt spid="165"/>
                                        </p:tgtEl>
                                        <p:attrNameLst>
                                          <p:attrName>style.visibility</p:attrName>
                                        </p:attrNameLst>
                                      </p:cBhvr>
                                      <p:to>
                                        <p:strVal val="visible"/>
                                      </p:to>
                                    </p:set>
                                    <p:anim calcmode="lin" valueType="num">
                                      <p:cBhvr>
                                        <p:cTn id="173" dur="500" fill="hold"/>
                                        <p:tgtEl>
                                          <p:spTgt spid="165"/>
                                        </p:tgtEl>
                                        <p:attrNameLst>
                                          <p:attrName>ppt_w</p:attrName>
                                        </p:attrNameLst>
                                      </p:cBhvr>
                                      <p:tavLst>
                                        <p:tav tm="0">
                                          <p:val>
                                            <p:fltVal val="0"/>
                                          </p:val>
                                        </p:tav>
                                        <p:tav tm="100000">
                                          <p:val>
                                            <p:strVal val="#ppt_w"/>
                                          </p:val>
                                        </p:tav>
                                      </p:tavLst>
                                    </p:anim>
                                    <p:anim calcmode="lin" valueType="num">
                                      <p:cBhvr>
                                        <p:cTn id="174" dur="500" fill="hold"/>
                                        <p:tgtEl>
                                          <p:spTgt spid="165"/>
                                        </p:tgtEl>
                                        <p:attrNameLst>
                                          <p:attrName>ppt_h</p:attrName>
                                        </p:attrNameLst>
                                      </p:cBhvr>
                                      <p:tavLst>
                                        <p:tav tm="0">
                                          <p:val>
                                            <p:fltVal val="0"/>
                                          </p:val>
                                        </p:tav>
                                        <p:tav tm="100000">
                                          <p:val>
                                            <p:strVal val="#ppt_h"/>
                                          </p:val>
                                        </p:tav>
                                      </p:tavLst>
                                    </p:anim>
                                    <p:animEffect transition="in" filter="fade">
                                      <p:cBhvr>
                                        <p:cTn id="175" dur="500"/>
                                        <p:tgtEl>
                                          <p:spTgt spid="165"/>
                                        </p:tgtEl>
                                      </p:cBhvr>
                                    </p:animEffect>
                                    <p:anim calcmode="lin" valueType="num">
                                      <p:cBhvr>
                                        <p:cTn id="176" dur="500" fill="hold"/>
                                        <p:tgtEl>
                                          <p:spTgt spid="165"/>
                                        </p:tgtEl>
                                        <p:attrNameLst>
                                          <p:attrName>ppt_x</p:attrName>
                                        </p:attrNameLst>
                                      </p:cBhvr>
                                      <p:tavLst>
                                        <p:tav tm="0">
                                          <p:val>
                                            <p:fltVal val="0.5"/>
                                          </p:val>
                                        </p:tav>
                                        <p:tav tm="100000">
                                          <p:val>
                                            <p:strVal val="#ppt_x"/>
                                          </p:val>
                                        </p:tav>
                                      </p:tavLst>
                                    </p:anim>
                                    <p:anim calcmode="lin" valueType="num">
                                      <p:cBhvr>
                                        <p:cTn id="177" dur="500" fill="hold"/>
                                        <p:tgtEl>
                                          <p:spTgt spid="165"/>
                                        </p:tgtEl>
                                        <p:attrNameLst>
                                          <p:attrName>ppt_y</p:attrName>
                                        </p:attrNameLst>
                                      </p:cBhvr>
                                      <p:tavLst>
                                        <p:tav tm="0">
                                          <p:val>
                                            <p:fltVal val="0.5"/>
                                          </p:val>
                                        </p:tav>
                                        <p:tav tm="100000">
                                          <p:val>
                                            <p:strVal val="#ppt_y"/>
                                          </p:val>
                                        </p:tav>
                                      </p:tavLst>
                                    </p:anim>
                                  </p:childTnLst>
                                </p:cTn>
                              </p:par>
                            </p:childTnLst>
                          </p:cTn>
                        </p:par>
                        <p:par>
                          <p:cTn id="178" fill="hold">
                            <p:stCondLst>
                              <p:cond delay="1000"/>
                            </p:stCondLst>
                            <p:childTnLst>
                              <p:par>
                                <p:cTn id="179" presetID="41" presetClass="entr" presetSubtype="0" fill="hold" grpId="0" nodeType="afterEffect">
                                  <p:stCondLst>
                                    <p:cond delay="0"/>
                                  </p:stCondLst>
                                  <p:iterate type="lt">
                                    <p:tmPct val="1887"/>
                                  </p:iterate>
                                  <p:childTnLst>
                                    <p:set>
                                      <p:cBhvr>
                                        <p:cTn id="180" dur="1" fill="hold">
                                          <p:stCondLst>
                                            <p:cond delay="0"/>
                                          </p:stCondLst>
                                        </p:cTn>
                                        <p:tgtEl>
                                          <p:spTgt spid="139"/>
                                        </p:tgtEl>
                                        <p:attrNameLst>
                                          <p:attrName>style.visibility</p:attrName>
                                        </p:attrNameLst>
                                      </p:cBhvr>
                                      <p:to>
                                        <p:strVal val="visible"/>
                                      </p:to>
                                    </p:set>
                                    <p:anim calcmode="lin" valueType="num">
                                      <p:cBhvr>
                                        <p:cTn id="181" dur="500" fill="hold"/>
                                        <p:tgtEl>
                                          <p:spTgt spid="139"/>
                                        </p:tgtEl>
                                        <p:attrNameLst>
                                          <p:attrName>ppt_x</p:attrName>
                                        </p:attrNameLst>
                                      </p:cBhvr>
                                      <p:tavLst>
                                        <p:tav tm="0">
                                          <p:val>
                                            <p:strVal val="#ppt_x"/>
                                          </p:val>
                                        </p:tav>
                                        <p:tav tm="50000">
                                          <p:val>
                                            <p:strVal val="#ppt_x+.1"/>
                                          </p:val>
                                        </p:tav>
                                        <p:tav tm="100000">
                                          <p:val>
                                            <p:strVal val="#ppt_x"/>
                                          </p:val>
                                        </p:tav>
                                      </p:tavLst>
                                    </p:anim>
                                    <p:anim calcmode="lin" valueType="num">
                                      <p:cBhvr>
                                        <p:cTn id="182" dur="500" fill="hold"/>
                                        <p:tgtEl>
                                          <p:spTgt spid="139"/>
                                        </p:tgtEl>
                                        <p:attrNameLst>
                                          <p:attrName>ppt_y</p:attrName>
                                        </p:attrNameLst>
                                      </p:cBhvr>
                                      <p:tavLst>
                                        <p:tav tm="0">
                                          <p:val>
                                            <p:strVal val="#ppt_y"/>
                                          </p:val>
                                        </p:tav>
                                        <p:tav tm="100000">
                                          <p:val>
                                            <p:strVal val="#ppt_y"/>
                                          </p:val>
                                        </p:tav>
                                      </p:tavLst>
                                    </p:anim>
                                    <p:anim calcmode="lin" valueType="num">
                                      <p:cBhvr>
                                        <p:cTn id="183" dur="500" fill="hold"/>
                                        <p:tgtEl>
                                          <p:spTgt spid="139"/>
                                        </p:tgtEl>
                                        <p:attrNameLst>
                                          <p:attrName>ppt_h</p:attrName>
                                        </p:attrNameLst>
                                      </p:cBhvr>
                                      <p:tavLst>
                                        <p:tav tm="0">
                                          <p:val>
                                            <p:strVal val="#ppt_h/10"/>
                                          </p:val>
                                        </p:tav>
                                        <p:tav tm="50000">
                                          <p:val>
                                            <p:strVal val="#ppt_h+.01"/>
                                          </p:val>
                                        </p:tav>
                                        <p:tav tm="100000">
                                          <p:val>
                                            <p:strVal val="#ppt_h"/>
                                          </p:val>
                                        </p:tav>
                                      </p:tavLst>
                                    </p:anim>
                                    <p:anim calcmode="lin" valueType="num">
                                      <p:cBhvr>
                                        <p:cTn id="184" dur="500" fill="hold"/>
                                        <p:tgtEl>
                                          <p:spTgt spid="139"/>
                                        </p:tgtEl>
                                        <p:attrNameLst>
                                          <p:attrName>ppt_w</p:attrName>
                                        </p:attrNameLst>
                                      </p:cBhvr>
                                      <p:tavLst>
                                        <p:tav tm="0">
                                          <p:val>
                                            <p:strVal val="#ppt_w/10"/>
                                          </p:val>
                                        </p:tav>
                                        <p:tav tm="50000">
                                          <p:val>
                                            <p:strVal val="#ppt_w+.01"/>
                                          </p:val>
                                        </p:tav>
                                        <p:tav tm="100000">
                                          <p:val>
                                            <p:strVal val="#ppt_w"/>
                                          </p:val>
                                        </p:tav>
                                      </p:tavLst>
                                    </p:anim>
                                    <p:animEffect transition="in" filter="fade">
                                      <p:cBhvr>
                                        <p:cTn id="185" dur="500" tmFilter="0,0; .5, 1; 1, 1"/>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10829" y="1408"/>
            <a:ext cx="12181172" cy="6885384"/>
          </a:xfrm>
          <a:prstGeom prst="rect">
            <a:avLst/>
          </a:prstGeom>
        </p:spPr>
      </p:pic>
      <p:sp>
        <p:nvSpPr>
          <p:cNvPr id="38" name="矩形 69"/>
          <p:cNvSpPr>
            <a:spLocks noChangeArrowheads="1"/>
          </p:cNvSpPr>
          <p:nvPr/>
        </p:nvSpPr>
        <p:spPr bwMode="auto">
          <a:xfrm>
            <a:off x="1496205" y="2564905"/>
            <a:ext cx="51377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4800" b="1" dirty="0">
                <a:solidFill>
                  <a:prstClr val="white">
                    <a:lumMod val="50000"/>
                  </a:prstClr>
                </a:solidFill>
                <a:latin typeface="微软雅黑" pitchFamily="34" charset="-122"/>
                <a:ea typeface="微软雅黑" pitchFamily="34" charset="-122"/>
                <a:sym typeface="微软雅黑" pitchFamily="34" charset="-122"/>
              </a:rPr>
              <a:t>成功项目展示</a:t>
            </a:r>
            <a:endParaRPr lang="en-US" altLang="zh-CN" sz="4800" b="1" dirty="0">
              <a:solidFill>
                <a:prstClr val="white">
                  <a:lumMod val="50000"/>
                </a:prstClr>
              </a:solidFill>
              <a:latin typeface="微软雅黑" pitchFamily="34" charset="-122"/>
              <a:ea typeface="微软雅黑" pitchFamily="34" charset="-122"/>
              <a:sym typeface="微软雅黑" pitchFamily="34" charset="-122"/>
            </a:endParaRPr>
          </a:p>
        </p:txBody>
      </p:sp>
      <p:sp>
        <p:nvSpPr>
          <p:cNvPr id="39" name="矩形 70"/>
          <p:cNvSpPr>
            <a:spLocks noChangeArrowheads="1"/>
          </p:cNvSpPr>
          <p:nvPr/>
        </p:nvSpPr>
        <p:spPr bwMode="auto">
          <a:xfrm>
            <a:off x="-720757" y="3474495"/>
            <a:ext cx="9571669" cy="4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rPr>
              <a:t>在此处添加文字，在此处在此处添加文字在此处添加文字</a:t>
            </a:r>
          </a:p>
        </p:txBody>
      </p:sp>
      <p:grpSp>
        <p:nvGrpSpPr>
          <p:cNvPr id="5" name="组合 4">
            <a:extLst>
              <a:ext uri="{FF2B5EF4-FFF2-40B4-BE49-F238E27FC236}">
                <a16:creationId xmlns:a16="http://schemas.microsoft.com/office/drawing/2014/main" id="{DB1BE96D-B826-4520-B35C-110C2610EF26}"/>
              </a:ext>
            </a:extLst>
          </p:cNvPr>
          <p:cNvGrpSpPr/>
          <p:nvPr>
            <p:custDataLst>
              <p:tags r:id="rId1"/>
            </p:custDataLst>
          </p:nvPr>
        </p:nvGrpSpPr>
        <p:grpSpPr>
          <a:xfrm>
            <a:off x="8036652" y="253088"/>
            <a:ext cx="3776519" cy="594200"/>
            <a:chOff x="3159125" y="2914650"/>
            <a:chExt cx="5867400" cy="1031876"/>
          </a:xfrm>
        </p:grpSpPr>
        <p:sp>
          <p:nvSpPr>
            <p:cNvPr id="6" name="Freeform 5">
              <a:extLst>
                <a:ext uri="{FF2B5EF4-FFF2-40B4-BE49-F238E27FC236}">
                  <a16:creationId xmlns:a16="http://schemas.microsoft.com/office/drawing/2014/main" id="{56022710-D286-491A-A5D8-3FF2A2204FFB}"/>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7" name="Freeform 6">
              <a:extLst>
                <a:ext uri="{FF2B5EF4-FFF2-40B4-BE49-F238E27FC236}">
                  <a16:creationId xmlns:a16="http://schemas.microsoft.com/office/drawing/2014/main" id="{C0134871-EF8C-4E97-AC11-CFCD6F1AA391}"/>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 name="Freeform 7">
              <a:extLst>
                <a:ext uri="{FF2B5EF4-FFF2-40B4-BE49-F238E27FC236}">
                  <a16:creationId xmlns:a16="http://schemas.microsoft.com/office/drawing/2014/main" id="{3C04EF21-2BAF-4814-AD91-795BF6B34900}"/>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8">
              <a:extLst>
                <a:ext uri="{FF2B5EF4-FFF2-40B4-BE49-F238E27FC236}">
                  <a16:creationId xmlns:a16="http://schemas.microsoft.com/office/drawing/2014/main" id="{27948720-2067-407F-8BB0-4278DCF72BF7}"/>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9">
              <a:extLst>
                <a:ext uri="{FF2B5EF4-FFF2-40B4-BE49-F238E27FC236}">
                  <a16:creationId xmlns:a16="http://schemas.microsoft.com/office/drawing/2014/main" id="{3DC717E9-28BA-41C7-B5CE-7F17297A0F6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10">
              <a:extLst>
                <a:ext uri="{FF2B5EF4-FFF2-40B4-BE49-F238E27FC236}">
                  <a16:creationId xmlns:a16="http://schemas.microsoft.com/office/drawing/2014/main" id="{1186FEA2-3767-4E12-9E76-0107A63EA6B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11">
              <a:extLst>
                <a:ext uri="{FF2B5EF4-FFF2-40B4-BE49-F238E27FC236}">
                  <a16:creationId xmlns:a16="http://schemas.microsoft.com/office/drawing/2014/main" id="{24BA8B17-347F-4C73-81FF-1FB3C8107319}"/>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2">
              <a:extLst>
                <a:ext uri="{FF2B5EF4-FFF2-40B4-BE49-F238E27FC236}">
                  <a16:creationId xmlns:a16="http://schemas.microsoft.com/office/drawing/2014/main" id="{DBC3B36A-1E5F-4655-80AE-03A07815C7E9}"/>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3">
              <a:extLst>
                <a:ext uri="{FF2B5EF4-FFF2-40B4-BE49-F238E27FC236}">
                  <a16:creationId xmlns:a16="http://schemas.microsoft.com/office/drawing/2014/main" id="{A3648C9E-14A9-4A62-AC56-B6C7EEB16A2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4">
              <a:extLst>
                <a:ext uri="{FF2B5EF4-FFF2-40B4-BE49-F238E27FC236}">
                  <a16:creationId xmlns:a16="http://schemas.microsoft.com/office/drawing/2014/main" id="{3E09047E-A90B-4C9E-B094-A822933536F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5">
              <a:extLst>
                <a:ext uri="{FF2B5EF4-FFF2-40B4-BE49-F238E27FC236}">
                  <a16:creationId xmlns:a16="http://schemas.microsoft.com/office/drawing/2014/main" id="{8A5F8BED-3109-4619-887E-91C836AF0779}"/>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6">
              <a:extLst>
                <a:ext uri="{FF2B5EF4-FFF2-40B4-BE49-F238E27FC236}">
                  <a16:creationId xmlns:a16="http://schemas.microsoft.com/office/drawing/2014/main" id="{D5BB577C-04A3-446A-92D5-9AE479CE248E}"/>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 name="Freeform 17">
              <a:extLst>
                <a:ext uri="{FF2B5EF4-FFF2-40B4-BE49-F238E27FC236}">
                  <a16:creationId xmlns:a16="http://schemas.microsoft.com/office/drawing/2014/main" id="{B06BC258-75E6-4928-BE12-001957310866}"/>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8">
              <a:extLst>
                <a:ext uri="{FF2B5EF4-FFF2-40B4-BE49-F238E27FC236}">
                  <a16:creationId xmlns:a16="http://schemas.microsoft.com/office/drawing/2014/main" id="{59DBD28D-839A-48AF-969F-DE8B93A8C85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9">
              <a:extLst>
                <a:ext uri="{FF2B5EF4-FFF2-40B4-BE49-F238E27FC236}">
                  <a16:creationId xmlns:a16="http://schemas.microsoft.com/office/drawing/2014/main" id="{55CEC2B2-E15C-4E0F-BFA2-C5E4D927A0B0}"/>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60900905"/>
      </p:ext>
    </p:extLst>
  </p:cSld>
  <p:clrMapOvr>
    <a:masterClrMapping/>
  </p:clrMapOvr>
  <p:transition spd="slow" advClick="0" advTm="1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3"/>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anim calcmode="lin" valueType="num">
                                      <p:cBhvr>
                                        <p:cTn id="20" dur="1000" fill="hold"/>
                                        <p:tgtEl>
                                          <p:spTgt spid="39"/>
                                        </p:tgtEl>
                                        <p:attrNameLst>
                                          <p:attrName>style.rotation</p:attrName>
                                        </p:attrNameLst>
                                      </p:cBhvr>
                                      <p:tavLst>
                                        <p:tav tm="0">
                                          <p:val>
                                            <p:fltVal val="90"/>
                                          </p:val>
                                        </p:tav>
                                        <p:tav tm="100000">
                                          <p:val>
                                            <p:fltVal val="0"/>
                                          </p:val>
                                        </p:tav>
                                      </p:tavLst>
                                    </p:anim>
                                    <p:animEffect transition="in" filter="fade">
                                      <p:cBhvr>
                                        <p:cTn id="2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E14BEA65-122C-4526-9A01-CEA331D3131B}"/>
              </a:ext>
            </a:extLst>
          </p:cNvPr>
          <p:cNvSpPr>
            <a:spLocks noEditPoints="1"/>
          </p:cNvSpPr>
          <p:nvPr/>
        </p:nvSpPr>
        <p:spPr bwMode="auto">
          <a:xfrm>
            <a:off x="1493399" y="2554319"/>
            <a:ext cx="1221344" cy="1180307"/>
          </a:xfrm>
          <a:custGeom>
            <a:avLst/>
            <a:gdLst>
              <a:gd name="T0" fmla="*/ 16 w 33"/>
              <a:gd name="T1" fmla="*/ 0 h 32"/>
              <a:gd name="T2" fmla="*/ 0 w 33"/>
              <a:gd name="T3" fmla="*/ 16 h 32"/>
              <a:gd name="T4" fmla="*/ 16 w 33"/>
              <a:gd name="T5" fmla="*/ 32 h 32"/>
              <a:gd name="T6" fmla="*/ 33 w 33"/>
              <a:gd name="T7" fmla="*/ 16 h 32"/>
              <a:gd name="T8" fmla="*/ 16 w 33"/>
              <a:gd name="T9" fmla="*/ 0 h 32"/>
              <a:gd name="T10" fmla="*/ 16 w 33"/>
              <a:gd name="T11" fmla="*/ 24 h 32"/>
              <a:gd name="T12" fmla="*/ 8 w 33"/>
              <a:gd name="T13" fmla="*/ 16 h 32"/>
              <a:gd name="T14" fmla="*/ 16 w 33"/>
              <a:gd name="T15" fmla="*/ 8 h 32"/>
              <a:gd name="T16" fmla="*/ 24 w 33"/>
              <a:gd name="T17" fmla="*/ 16 h 32"/>
              <a:gd name="T18" fmla="*/ 16 w 33"/>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0"/>
                </a:moveTo>
                <a:cubicBezTo>
                  <a:pt x="7" y="0"/>
                  <a:pt x="0" y="7"/>
                  <a:pt x="0" y="16"/>
                </a:cubicBezTo>
                <a:cubicBezTo>
                  <a:pt x="0" y="25"/>
                  <a:pt x="7" y="32"/>
                  <a:pt x="16" y="32"/>
                </a:cubicBezTo>
                <a:cubicBezTo>
                  <a:pt x="25" y="32"/>
                  <a:pt x="33" y="25"/>
                  <a:pt x="33" y="16"/>
                </a:cubicBezTo>
                <a:cubicBezTo>
                  <a:pt x="33" y="7"/>
                  <a:pt x="25" y="0"/>
                  <a:pt x="16" y="0"/>
                </a:cubicBezTo>
                <a:close/>
                <a:moveTo>
                  <a:pt x="16" y="24"/>
                </a:moveTo>
                <a:cubicBezTo>
                  <a:pt x="12" y="24"/>
                  <a:pt x="8" y="21"/>
                  <a:pt x="8" y="16"/>
                </a:cubicBezTo>
                <a:cubicBezTo>
                  <a:pt x="8" y="11"/>
                  <a:pt x="12" y="8"/>
                  <a:pt x="16" y="8"/>
                </a:cubicBezTo>
                <a:cubicBezTo>
                  <a:pt x="21" y="8"/>
                  <a:pt x="24" y="11"/>
                  <a:pt x="24" y="16"/>
                </a:cubicBezTo>
                <a:cubicBezTo>
                  <a:pt x="24" y="21"/>
                  <a:pt x="21" y="24"/>
                  <a:pt x="16" y="24"/>
                </a:cubicBezTo>
                <a:close/>
              </a:path>
            </a:pathLst>
          </a:custGeom>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white"/>
              </a:solidFill>
              <a:latin typeface="微软雅黑" panose="020B0503020204020204" pitchFamily="34" charset="-122"/>
              <a:ea typeface="微软雅黑" panose="020B0503020204020204" pitchFamily="34" charset="-122"/>
            </a:endParaRPr>
          </a:p>
        </p:txBody>
      </p:sp>
      <p:sp>
        <p:nvSpPr>
          <p:cNvPr id="4" name="Freeform 10">
            <a:extLst>
              <a:ext uri="{FF2B5EF4-FFF2-40B4-BE49-F238E27FC236}">
                <a16:creationId xmlns:a16="http://schemas.microsoft.com/office/drawing/2014/main" id="{DE811A6B-4330-4B04-B461-32867CDF7D6D}"/>
              </a:ext>
            </a:extLst>
          </p:cNvPr>
          <p:cNvSpPr>
            <a:spLocks/>
          </p:cNvSpPr>
          <p:nvPr/>
        </p:nvSpPr>
        <p:spPr bwMode="auto">
          <a:xfrm rot="20396522">
            <a:off x="1082901" y="2413433"/>
            <a:ext cx="887185" cy="885231"/>
          </a:xfrm>
          <a:custGeom>
            <a:avLst/>
            <a:gdLst>
              <a:gd name="T0" fmla="*/ 24 w 24"/>
              <a:gd name="T1" fmla="*/ 12 h 24"/>
              <a:gd name="T2" fmla="*/ 24 w 24"/>
              <a:gd name="T3" fmla="*/ 0 h 24"/>
              <a:gd name="T4" fmla="*/ 0 w 24"/>
              <a:gd name="T5" fmla="*/ 24 h 24"/>
              <a:gd name="T6" fmla="*/ 12 w 24"/>
              <a:gd name="T7" fmla="*/ 24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0"/>
                  <a:pt x="24" y="0"/>
                  <a:pt x="24" y="0"/>
                </a:cubicBezTo>
                <a:cubicBezTo>
                  <a:pt x="11" y="0"/>
                  <a:pt x="0" y="11"/>
                  <a:pt x="0" y="24"/>
                </a:cubicBezTo>
                <a:cubicBezTo>
                  <a:pt x="12" y="24"/>
                  <a:pt x="12" y="24"/>
                  <a:pt x="12" y="24"/>
                </a:cubicBezTo>
                <a:cubicBezTo>
                  <a:pt x="12" y="17"/>
                  <a:pt x="17" y="12"/>
                  <a:pt x="24" y="12"/>
                </a:cubicBezTo>
                <a:close/>
              </a:path>
            </a:pathLst>
          </a:custGeom>
          <a:solidFill>
            <a:schemeClr val="accent1"/>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white"/>
              </a:solidFill>
              <a:latin typeface="微软雅黑" panose="020B0503020204020204" pitchFamily="34" charset="-122"/>
              <a:ea typeface="微软雅黑" panose="020B0503020204020204" pitchFamily="34" charset="-122"/>
            </a:endParaRPr>
          </a:p>
        </p:txBody>
      </p:sp>
      <p:sp>
        <p:nvSpPr>
          <p:cNvPr id="5" name="TextBox 12">
            <a:extLst>
              <a:ext uri="{FF2B5EF4-FFF2-40B4-BE49-F238E27FC236}">
                <a16:creationId xmlns:a16="http://schemas.microsoft.com/office/drawing/2014/main" id="{28477D15-2460-433C-8355-CC8374D5684D}"/>
              </a:ext>
            </a:extLst>
          </p:cNvPr>
          <p:cNvSpPr txBox="1"/>
          <p:nvPr/>
        </p:nvSpPr>
        <p:spPr>
          <a:xfrm>
            <a:off x="1790675" y="2976273"/>
            <a:ext cx="674996" cy="338554"/>
          </a:xfrm>
          <a:prstGeom prst="rect">
            <a:avLst/>
          </a:prstGeom>
          <a:noFill/>
        </p:spPr>
        <p:txBody>
          <a:bodyPr wrap="square" lIns="91440" tIns="45720" rIns="91440" bIns="45720" rtlCol="0">
            <a:spAutoFit/>
          </a:bodyPr>
          <a:lstStyle/>
          <a:p>
            <a:pPr defTabSz="1219012"/>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25%</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 name="Freeform 14">
            <a:extLst>
              <a:ext uri="{FF2B5EF4-FFF2-40B4-BE49-F238E27FC236}">
                <a16:creationId xmlns:a16="http://schemas.microsoft.com/office/drawing/2014/main" id="{052B0497-FF0E-4247-A691-1E4CE6F8DE47}"/>
              </a:ext>
            </a:extLst>
          </p:cNvPr>
          <p:cNvSpPr>
            <a:spLocks noEditPoints="1"/>
          </p:cNvSpPr>
          <p:nvPr/>
        </p:nvSpPr>
        <p:spPr bwMode="auto">
          <a:xfrm>
            <a:off x="4140417" y="2610576"/>
            <a:ext cx="1221344" cy="118030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4 h 32"/>
              <a:gd name="T12" fmla="*/ 9 w 33"/>
              <a:gd name="T13" fmla="*/ 16 h 32"/>
              <a:gd name="T14" fmla="*/ 17 w 33"/>
              <a:gd name="T15" fmla="*/ 8 h 32"/>
              <a:gd name="T16" fmla="*/ 25 w 33"/>
              <a:gd name="T17" fmla="*/ 16 h 32"/>
              <a:gd name="T18" fmla="*/ 17 w 33"/>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8" y="0"/>
                  <a:pt x="0" y="7"/>
                  <a:pt x="0" y="16"/>
                </a:cubicBezTo>
                <a:cubicBezTo>
                  <a:pt x="0" y="25"/>
                  <a:pt x="8" y="32"/>
                  <a:pt x="17" y="32"/>
                </a:cubicBezTo>
                <a:cubicBezTo>
                  <a:pt x="26" y="32"/>
                  <a:pt x="33" y="25"/>
                  <a:pt x="33" y="16"/>
                </a:cubicBezTo>
                <a:cubicBezTo>
                  <a:pt x="33" y="7"/>
                  <a:pt x="26" y="0"/>
                  <a:pt x="17" y="0"/>
                </a:cubicBezTo>
                <a:close/>
                <a:moveTo>
                  <a:pt x="17" y="24"/>
                </a:moveTo>
                <a:cubicBezTo>
                  <a:pt x="12" y="24"/>
                  <a:pt x="9" y="21"/>
                  <a:pt x="9" y="16"/>
                </a:cubicBezTo>
                <a:cubicBezTo>
                  <a:pt x="9" y="11"/>
                  <a:pt x="12" y="8"/>
                  <a:pt x="17" y="8"/>
                </a:cubicBezTo>
                <a:cubicBezTo>
                  <a:pt x="21" y="8"/>
                  <a:pt x="25" y="11"/>
                  <a:pt x="25" y="16"/>
                </a:cubicBezTo>
                <a:cubicBezTo>
                  <a:pt x="25" y="21"/>
                  <a:pt x="21" y="24"/>
                  <a:pt x="17" y="24"/>
                </a:cubicBezTo>
                <a:close/>
              </a:path>
            </a:pathLst>
          </a:custGeom>
          <a:solidFill>
            <a:schemeClr val="accent2"/>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 name="Freeform 15">
            <a:extLst>
              <a:ext uri="{FF2B5EF4-FFF2-40B4-BE49-F238E27FC236}">
                <a16:creationId xmlns:a16="http://schemas.microsoft.com/office/drawing/2014/main" id="{C4FD147F-188F-4C38-816C-B2DFB616FC76}"/>
              </a:ext>
            </a:extLst>
          </p:cNvPr>
          <p:cNvSpPr>
            <a:spLocks/>
          </p:cNvSpPr>
          <p:nvPr/>
        </p:nvSpPr>
        <p:spPr bwMode="auto">
          <a:xfrm rot="19241671">
            <a:off x="3969523" y="2614233"/>
            <a:ext cx="889139" cy="1772415"/>
          </a:xfrm>
          <a:custGeom>
            <a:avLst/>
            <a:gdLst>
              <a:gd name="T0" fmla="*/ 12 w 24"/>
              <a:gd name="T1" fmla="*/ 24 h 48"/>
              <a:gd name="T2" fmla="*/ 24 w 24"/>
              <a:gd name="T3" fmla="*/ 12 h 48"/>
              <a:gd name="T4" fmla="*/ 24 w 24"/>
              <a:gd name="T5" fmla="*/ 0 h 48"/>
              <a:gd name="T6" fmla="*/ 0 w 24"/>
              <a:gd name="T7" fmla="*/ 24 h 48"/>
              <a:gd name="T8" fmla="*/ 24 w 24"/>
              <a:gd name="T9" fmla="*/ 48 h 48"/>
              <a:gd name="T10" fmla="*/ 24 w 24"/>
              <a:gd name="T11" fmla="*/ 36 h 48"/>
              <a:gd name="T12" fmla="*/ 12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12" y="24"/>
                </a:moveTo>
                <a:cubicBezTo>
                  <a:pt x="12" y="17"/>
                  <a:pt x="17" y="12"/>
                  <a:pt x="24" y="12"/>
                </a:cubicBezTo>
                <a:cubicBezTo>
                  <a:pt x="24" y="0"/>
                  <a:pt x="24" y="0"/>
                  <a:pt x="24" y="0"/>
                </a:cubicBezTo>
                <a:cubicBezTo>
                  <a:pt x="10" y="0"/>
                  <a:pt x="0" y="11"/>
                  <a:pt x="0" y="24"/>
                </a:cubicBezTo>
                <a:cubicBezTo>
                  <a:pt x="0" y="37"/>
                  <a:pt x="10" y="48"/>
                  <a:pt x="24" y="48"/>
                </a:cubicBezTo>
                <a:cubicBezTo>
                  <a:pt x="24" y="36"/>
                  <a:pt x="24" y="36"/>
                  <a:pt x="24" y="36"/>
                </a:cubicBezTo>
                <a:cubicBezTo>
                  <a:pt x="17" y="36"/>
                  <a:pt x="12" y="31"/>
                  <a:pt x="12" y="24"/>
                </a:cubicBezTo>
                <a:close/>
              </a:path>
            </a:pathLst>
          </a:custGeom>
          <a:solidFill>
            <a:schemeClr val="accent2"/>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 name="TextBox 13">
            <a:extLst>
              <a:ext uri="{FF2B5EF4-FFF2-40B4-BE49-F238E27FC236}">
                <a16:creationId xmlns:a16="http://schemas.microsoft.com/office/drawing/2014/main" id="{436D2419-4FAF-4D75-B6F1-0F04AA82C6AE}"/>
              </a:ext>
            </a:extLst>
          </p:cNvPr>
          <p:cNvSpPr txBox="1"/>
          <p:nvPr/>
        </p:nvSpPr>
        <p:spPr>
          <a:xfrm>
            <a:off x="4462748" y="3032529"/>
            <a:ext cx="685325" cy="338554"/>
          </a:xfrm>
          <a:prstGeom prst="rect">
            <a:avLst/>
          </a:prstGeom>
          <a:noFill/>
        </p:spPr>
        <p:txBody>
          <a:bodyPr wrap="square" lIns="91440" tIns="45720" rIns="91440" bIns="45720" rtlCol="0">
            <a:spAutoFit/>
          </a:bodyPr>
          <a:lstStyle/>
          <a:p>
            <a:pPr defTabSz="1219012"/>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50%</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 name="Freeform 19">
            <a:extLst>
              <a:ext uri="{FF2B5EF4-FFF2-40B4-BE49-F238E27FC236}">
                <a16:creationId xmlns:a16="http://schemas.microsoft.com/office/drawing/2014/main" id="{165B936D-A145-47AF-9F63-9AA8DAEB3BEB}"/>
              </a:ext>
            </a:extLst>
          </p:cNvPr>
          <p:cNvSpPr>
            <a:spLocks noEditPoints="1"/>
          </p:cNvSpPr>
          <p:nvPr/>
        </p:nvSpPr>
        <p:spPr bwMode="auto">
          <a:xfrm>
            <a:off x="6817905" y="2610576"/>
            <a:ext cx="1221344" cy="118030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4 h 32"/>
              <a:gd name="T12" fmla="*/ 8 w 33"/>
              <a:gd name="T13" fmla="*/ 16 h 32"/>
              <a:gd name="T14" fmla="*/ 17 w 33"/>
              <a:gd name="T15" fmla="*/ 8 h 32"/>
              <a:gd name="T16" fmla="*/ 25 w 33"/>
              <a:gd name="T17" fmla="*/ 16 h 32"/>
              <a:gd name="T18" fmla="*/ 17 w 33"/>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7" y="0"/>
                  <a:pt x="0" y="7"/>
                  <a:pt x="0" y="16"/>
                </a:cubicBezTo>
                <a:cubicBezTo>
                  <a:pt x="0" y="25"/>
                  <a:pt x="7" y="32"/>
                  <a:pt x="17" y="32"/>
                </a:cubicBezTo>
                <a:cubicBezTo>
                  <a:pt x="26" y="32"/>
                  <a:pt x="33" y="25"/>
                  <a:pt x="33" y="16"/>
                </a:cubicBezTo>
                <a:cubicBezTo>
                  <a:pt x="33" y="7"/>
                  <a:pt x="26" y="0"/>
                  <a:pt x="17" y="0"/>
                </a:cubicBezTo>
                <a:close/>
                <a:moveTo>
                  <a:pt x="17" y="24"/>
                </a:moveTo>
                <a:cubicBezTo>
                  <a:pt x="12" y="24"/>
                  <a:pt x="8" y="21"/>
                  <a:pt x="8" y="16"/>
                </a:cubicBezTo>
                <a:cubicBezTo>
                  <a:pt x="8" y="11"/>
                  <a:pt x="12" y="8"/>
                  <a:pt x="17" y="8"/>
                </a:cubicBezTo>
                <a:cubicBezTo>
                  <a:pt x="21" y="8"/>
                  <a:pt x="25" y="11"/>
                  <a:pt x="25" y="16"/>
                </a:cubicBezTo>
                <a:cubicBezTo>
                  <a:pt x="25" y="21"/>
                  <a:pt x="21" y="24"/>
                  <a:pt x="17" y="24"/>
                </a:cubicBezTo>
                <a:close/>
              </a:path>
            </a:pathLst>
          </a:custGeom>
          <a:solidFill>
            <a:schemeClr val="accent3"/>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 name="Freeform 20">
            <a:extLst>
              <a:ext uri="{FF2B5EF4-FFF2-40B4-BE49-F238E27FC236}">
                <a16:creationId xmlns:a16="http://schemas.microsoft.com/office/drawing/2014/main" id="{28D0282B-1125-459F-AA61-3346ECEC2029}"/>
              </a:ext>
            </a:extLst>
          </p:cNvPr>
          <p:cNvSpPr>
            <a:spLocks/>
          </p:cNvSpPr>
          <p:nvPr/>
        </p:nvSpPr>
        <p:spPr bwMode="auto">
          <a:xfrm rot="21379539">
            <a:off x="6520875" y="2315499"/>
            <a:ext cx="1813451" cy="1772415"/>
          </a:xfrm>
          <a:custGeom>
            <a:avLst/>
            <a:gdLst>
              <a:gd name="T0" fmla="*/ 49 w 49"/>
              <a:gd name="T1" fmla="*/ 24 h 48"/>
              <a:gd name="T2" fmla="*/ 37 w 49"/>
              <a:gd name="T3" fmla="*/ 24 h 48"/>
              <a:gd name="T4" fmla="*/ 37 w 49"/>
              <a:gd name="T5" fmla="*/ 24 h 48"/>
              <a:gd name="T6" fmla="*/ 25 w 49"/>
              <a:gd name="T7" fmla="*/ 36 h 48"/>
              <a:gd name="T8" fmla="*/ 12 w 49"/>
              <a:gd name="T9" fmla="*/ 24 h 48"/>
              <a:gd name="T10" fmla="*/ 25 w 49"/>
              <a:gd name="T11" fmla="*/ 12 h 48"/>
              <a:gd name="T12" fmla="*/ 25 w 49"/>
              <a:gd name="T13" fmla="*/ 0 h 48"/>
              <a:gd name="T14" fmla="*/ 0 w 49"/>
              <a:gd name="T15" fmla="*/ 24 h 48"/>
              <a:gd name="T16" fmla="*/ 25 w 49"/>
              <a:gd name="T17" fmla="*/ 48 h 48"/>
              <a:gd name="T18" fmla="*/ 49 w 49"/>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8">
                <a:moveTo>
                  <a:pt x="49" y="24"/>
                </a:moveTo>
                <a:cubicBezTo>
                  <a:pt x="37" y="24"/>
                  <a:pt x="37" y="24"/>
                  <a:pt x="37" y="24"/>
                </a:cubicBezTo>
                <a:cubicBezTo>
                  <a:pt x="37" y="24"/>
                  <a:pt x="37" y="24"/>
                  <a:pt x="37" y="24"/>
                </a:cubicBezTo>
                <a:cubicBezTo>
                  <a:pt x="37" y="31"/>
                  <a:pt x="31" y="36"/>
                  <a:pt x="25" y="36"/>
                </a:cubicBezTo>
                <a:cubicBezTo>
                  <a:pt x="18" y="36"/>
                  <a:pt x="12" y="31"/>
                  <a:pt x="12" y="24"/>
                </a:cubicBezTo>
                <a:cubicBezTo>
                  <a:pt x="12" y="17"/>
                  <a:pt x="18" y="12"/>
                  <a:pt x="25" y="12"/>
                </a:cubicBezTo>
                <a:cubicBezTo>
                  <a:pt x="25" y="0"/>
                  <a:pt x="25" y="0"/>
                  <a:pt x="25" y="0"/>
                </a:cubicBezTo>
                <a:cubicBezTo>
                  <a:pt x="11" y="0"/>
                  <a:pt x="0" y="11"/>
                  <a:pt x="0" y="24"/>
                </a:cubicBezTo>
                <a:cubicBezTo>
                  <a:pt x="0" y="37"/>
                  <a:pt x="11" y="48"/>
                  <a:pt x="25" y="48"/>
                </a:cubicBezTo>
                <a:cubicBezTo>
                  <a:pt x="38" y="48"/>
                  <a:pt x="49" y="37"/>
                  <a:pt x="49" y="24"/>
                </a:cubicBezTo>
                <a:close/>
              </a:path>
            </a:pathLst>
          </a:custGeom>
          <a:solidFill>
            <a:schemeClr val="accent3"/>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TextBox 14">
            <a:extLst>
              <a:ext uri="{FF2B5EF4-FFF2-40B4-BE49-F238E27FC236}">
                <a16:creationId xmlns:a16="http://schemas.microsoft.com/office/drawing/2014/main" id="{8E8A496E-AFE5-49E5-B18A-8F985D938B6B}"/>
              </a:ext>
            </a:extLst>
          </p:cNvPr>
          <p:cNvSpPr txBox="1"/>
          <p:nvPr/>
        </p:nvSpPr>
        <p:spPr>
          <a:xfrm>
            <a:off x="7106779" y="3032529"/>
            <a:ext cx="685325" cy="338554"/>
          </a:xfrm>
          <a:prstGeom prst="rect">
            <a:avLst/>
          </a:prstGeom>
          <a:noFill/>
        </p:spPr>
        <p:txBody>
          <a:bodyPr wrap="square" lIns="91440" tIns="45720" rIns="91440" bIns="45720" rtlCol="0">
            <a:spAutoFit/>
          </a:bodyPr>
          <a:lstStyle/>
          <a:p>
            <a:pPr defTabSz="1219012"/>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75%</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 name="Freeform 24">
            <a:extLst>
              <a:ext uri="{FF2B5EF4-FFF2-40B4-BE49-F238E27FC236}">
                <a16:creationId xmlns:a16="http://schemas.microsoft.com/office/drawing/2014/main" id="{AF6AF15B-2A96-4916-A510-6F6BF5F99891}"/>
              </a:ext>
            </a:extLst>
          </p:cNvPr>
          <p:cNvSpPr>
            <a:spLocks noEditPoints="1"/>
          </p:cNvSpPr>
          <p:nvPr/>
        </p:nvSpPr>
        <p:spPr bwMode="auto">
          <a:xfrm>
            <a:off x="9502424" y="2610576"/>
            <a:ext cx="1221344" cy="1180307"/>
          </a:xfrm>
          <a:custGeom>
            <a:avLst/>
            <a:gdLst>
              <a:gd name="T0" fmla="*/ 16 w 33"/>
              <a:gd name="T1" fmla="*/ 0 h 32"/>
              <a:gd name="T2" fmla="*/ 0 w 33"/>
              <a:gd name="T3" fmla="*/ 16 h 32"/>
              <a:gd name="T4" fmla="*/ 16 w 33"/>
              <a:gd name="T5" fmla="*/ 32 h 32"/>
              <a:gd name="T6" fmla="*/ 33 w 33"/>
              <a:gd name="T7" fmla="*/ 16 h 32"/>
              <a:gd name="T8" fmla="*/ 16 w 33"/>
              <a:gd name="T9" fmla="*/ 0 h 32"/>
              <a:gd name="T10" fmla="*/ 16 w 33"/>
              <a:gd name="T11" fmla="*/ 24 h 32"/>
              <a:gd name="T12" fmla="*/ 8 w 33"/>
              <a:gd name="T13" fmla="*/ 16 h 32"/>
              <a:gd name="T14" fmla="*/ 16 w 33"/>
              <a:gd name="T15" fmla="*/ 8 h 32"/>
              <a:gd name="T16" fmla="*/ 24 w 33"/>
              <a:gd name="T17" fmla="*/ 16 h 32"/>
              <a:gd name="T18" fmla="*/ 16 w 33"/>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0"/>
                </a:moveTo>
                <a:cubicBezTo>
                  <a:pt x="7" y="0"/>
                  <a:pt x="0" y="7"/>
                  <a:pt x="0" y="16"/>
                </a:cubicBezTo>
                <a:cubicBezTo>
                  <a:pt x="0" y="25"/>
                  <a:pt x="7" y="32"/>
                  <a:pt x="16" y="32"/>
                </a:cubicBezTo>
                <a:cubicBezTo>
                  <a:pt x="25" y="32"/>
                  <a:pt x="33" y="25"/>
                  <a:pt x="33" y="16"/>
                </a:cubicBezTo>
                <a:cubicBezTo>
                  <a:pt x="33" y="7"/>
                  <a:pt x="25" y="0"/>
                  <a:pt x="16" y="0"/>
                </a:cubicBezTo>
                <a:close/>
                <a:moveTo>
                  <a:pt x="16" y="24"/>
                </a:moveTo>
                <a:cubicBezTo>
                  <a:pt x="12" y="24"/>
                  <a:pt x="8" y="21"/>
                  <a:pt x="8" y="16"/>
                </a:cubicBezTo>
                <a:cubicBezTo>
                  <a:pt x="8" y="11"/>
                  <a:pt x="12" y="8"/>
                  <a:pt x="16" y="8"/>
                </a:cubicBezTo>
                <a:cubicBezTo>
                  <a:pt x="21" y="8"/>
                  <a:pt x="24" y="11"/>
                  <a:pt x="24" y="16"/>
                </a:cubicBezTo>
                <a:cubicBezTo>
                  <a:pt x="24" y="21"/>
                  <a:pt x="21" y="24"/>
                  <a:pt x="16" y="24"/>
                </a:cubicBezTo>
                <a:close/>
              </a:path>
            </a:pathLst>
          </a:custGeom>
          <a:solidFill>
            <a:schemeClr val="accent4"/>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6" name="Freeform 25">
            <a:extLst>
              <a:ext uri="{FF2B5EF4-FFF2-40B4-BE49-F238E27FC236}">
                <a16:creationId xmlns:a16="http://schemas.microsoft.com/office/drawing/2014/main" id="{A8653003-E6C4-4EBC-86FA-9100E7294162}"/>
              </a:ext>
            </a:extLst>
          </p:cNvPr>
          <p:cNvSpPr>
            <a:spLocks noEditPoints="1"/>
          </p:cNvSpPr>
          <p:nvPr/>
        </p:nvSpPr>
        <p:spPr bwMode="auto">
          <a:xfrm>
            <a:off x="9205393" y="2315499"/>
            <a:ext cx="1776323" cy="1772415"/>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36 h 48"/>
              <a:gd name="T12" fmla="*/ 12 w 48"/>
              <a:gd name="T13" fmla="*/ 24 h 48"/>
              <a:gd name="T14" fmla="*/ 24 w 48"/>
              <a:gd name="T15" fmla="*/ 12 h 48"/>
              <a:gd name="T16" fmla="*/ 36 w 48"/>
              <a:gd name="T17" fmla="*/ 24 h 48"/>
              <a:gd name="T18" fmla="*/ 24 w 48"/>
              <a:gd name="T1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8" y="48"/>
                  <a:pt x="48" y="37"/>
                  <a:pt x="48" y="24"/>
                </a:cubicBezTo>
                <a:cubicBezTo>
                  <a:pt x="48" y="11"/>
                  <a:pt x="38" y="0"/>
                  <a:pt x="24" y="0"/>
                </a:cubicBezTo>
                <a:close/>
                <a:moveTo>
                  <a:pt x="24" y="36"/>
                </a:moveTo>
                <a:cubicBezTo>
                  <a:pt x="17" y="36"/>
                  <a:pt x="12" y="31"/>
                  <a:pt x="12" y="24"/>
                </a:cubicBezTo>
                <a:cubicBezTo>
                  <a:pt x="12" y="17"/>
                  <a:pt x="17" y="12"/>
                  <a:pt x="24" y="12"/>
                </a:cubicBezTo>
                <a:cubicBezTo>
                  <a:pt x="31" y="12"/>
                  <a:pt x="36" y="17"/>
                  <a:pt x="36" y="24"/>
                </a:cubicBezTo>
                <a:cubicBezTo>
                  <a:pt x="36" y="31"/>
                  <a:pt x="31" y="36"/>
                  <a:pt x="24" y="36"/>
                </a:cubicBezTo>
                <a:close/>
              </a:path>
            </a:pathLst>
          </a:custGeom>
          <a:solidFill>
            <a:schemeClr val="accent4"/>
          </a:solidFill>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defTabSz="1219012"/>
            <a:endPar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7" name="TextBox 15">
            <a:extLst>
              <a:ext uri="{FF2B5EF4-FFF2-40B4-BE49-F238E27FC236}">
                <a16:creationId xmlns:a16="http://schemas.microsoft.com/office/drawing/2014/main" id="{3B35B2B0-DBD8-4983-99C0-CAB3B9FA630A}"/>
              </a:ext>
            </a:extLst>
          </p:cNvPr>
          <p:cNvSpPr txBox="1"/>
          <p:nvPr/>
        </p:nvSpPr>
        <p:spPr>
          <a:xfrm>
            <a:off x="9722495" y="3039116"/>
            <a:ext cx="862603" cy="338554"/>
          </a:xfrm>
          <a:prstGeom prst="rect">
            <a:avLst/>
          </a:prstGeom>
          <a:noFill/>
        </p:spPr>
        <p:txBody>
          <a:bodyPr wrap="square" lIns="91440" tIns="45720" rIns="91440" bIns="45720" rtlCol="0">
            <a:spAutoFit/>
          </a:bodyPr>
          <a:lstStyle/>
          <a:p>
            <a:pPr defTabSz="1219012"/>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100%</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8" name="Straight Connector 38">
            <a:extLst>
              <a:ext uri="{FF2B5EF4-FFF2-40B4-BE49-F238E27FC236}">
                <a16:creationId xmlns:a16="http://schemas.microsoft.com/office/drawing/2014/main" id="{84678627-0686-4CAA-9A1A-977B5BE87225}"/>
              </a:ext>
            </a:extLst>
          </p:cNvPr>
          <p:cNvCxnSpPr>
            <a:cxnSpLocks/>
          </p:cNvCxnSpPr>
          <p:nvPr/>
        </p:nvCxnSpPr>
        <p:spPr>
          <a:xfrm flipH="1">
            <a:off x="3468144" y="2777608"/>
            <a:ext cx="1" cy="299014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39">
            <a:extLst>
              <a:ext uri="{FF2B5EF4-FFF2-40B4-BE49-F238E27FC236}">
                <a16:creationId xmlns:a16="http://schemas.microsoft.com/office/drawing/2014/main" id="{F5257D55-93A0-445B-A70E-B22E128450AE}"/>
              </a:ext>
            </a:extLst>
          </p:cNvPr>
          <p:cNvCxnSpPr>
            <a:cxnSpLocks/>
          </p:cNvCxnSpPr>
          <p:nvPr/>
        </p:nvCxnSpPr>
        <p:spPr>
          <a:xfrm flipH="1">
            <a:off x="6112869" y="2777608"/>
            <a:ext cx="1" cy="299014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0">
            <a:extLst>
              <a:ext uri="{FF2B5EF4-FFF2-40B4-BE49-F238E27FC236}">
                <a16:creationId xmlns:a16="http://schemas.microsoft.com/office/drawing/2014/main" id="{DDA869D3-2188-4B95-BEA9-32FB782BD2CC}"/>
              </a:ext>
            </a:extLst>
          </p:cNvPr>
          <p:cNvCxnSpPr>
            <a:cxnSpLocks/>
          </p:cNvCxnSpPr>
          <p:nvPr/>
        </p:nvCxnSpPr>
        <p:spPr>
          <a:xfrm flipH="1">
            <a:off x="8926409" y="2777608"/>
            <a:ext cx="1" cy="299014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文本框 17">
            <a:extLst>
              <a:ext uri="{FF2B5EF4-FFF2-40B4-BE49-F238E27FC236}">
                <a16:creationId xmlns:a16="http://schemas.microsoft.com/office/drawing/2014/main" id="{21744B06-DF84-4050-90E3-74B5E3CCC1D5}"/>
              </a:ext>
            </a:extLst>
          </p:cNvPr>
          <p:cNvSpPr txBox="1">
            <a:spLocks noChangeArrowheads="1"/>
          </p:cNvSpPr>
          <p:nvPr/>
        </p:nvSpPr>
        <p:spPr bwMode="auto">
          <a:xfrm>
            <a:off x="1147106" y="4192104"/>
            <a:ext cx="1967335"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22" name="文本框 18">
            <a:extLst>
              <a:ext uri="{FF2B5EF4-FFF2-40B4-BE49-F238E27FC236}">
                <a16:creationId xmlns:a16="http://schemas.microsoft.com/office/drawing/2014/main" id="{12C21722-E1B3-4B63-AED1-A6E2EAB6B335}"/>
              </a:ext>
            </a:extLst>
          </p:cNvPr>
          <p:cNvSpPr txBox="1">
            <a:spLocks noChangeArrowheads="1"/>
          </p:cNvSpPr>
          <p:nvPr/>
        </p:nvSpPr>
        <p:spPr bwMode="auto">
          <a:xfrm>
            <a:off x="1060767" y="4612962"/>
            <a:ext cx="21125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23" name="文本框 17">
            <a:extLst>
              <a:ext uri="{FF2B5EF4-FFF2-40B4-BE49-F238E27FC236}">
                <a16:creationId xmlns:a16="http://schemas.microsoft.com/office/drawing/2014/main" id="{7C38FD81-A545-4EDA-8921-98012941328A}"/>
              </a:ext>
            </a:extLst>
          </p:cNvPr>
          <p:cNvSpPr txBox="1">
            <a:spLocks noChangeArrowheads="1"/>
          </p:cNvSpPr>
          <p:nvPr/>
        </p:nvSpPr>
        <p:spPr bwMode="auto">
          <a:xfrm>
            <a:off x="3751787" y="4195199"/>
            <a:ext cx="1967335"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24" name="文本框 18">
            <a:extLst>
              <a:ext uri="{FF2B5EF4-FFF2-40B4-BE49-F238E27FC236}">
                <a16:creationId xmlns:a16="http://schemas.microsoft.com/office/drawing/2014/main" id="{5CD0068A-7B34-4F20-AF3F-883E92F6F24F}"/>
              </a:ext>
            </a:extLst>
          </p:cNvPr>
          <p:cNvSpPr txBox="1">
            <a:spLocks noChangeArrowheads="1"/>
          </p:cNvSpPr>
          <p:nvPr/>
        </p:nvSpPr>
        <p:spPr bwMode="auto">
          <a:xfrm>
            <a:off x="3665450" y="4616055"/>
            <a:ext cx="21125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25" name="文本框 17">
            <a:extLst>
              <a:ext uri="{FF2B5EF4-FFF2-40B4-BE49-F238E27FC236}">
                <a16:creationId xmlns:a16="http://schemas.microsoft.com/office/drawing/2014/main" id="{E4750C0F-D3EB-4DE7-925D-DC5C4C5C3CCD}"/>
              </a:ext>
            </a:extLst>
          </p:cNvPr>
          <p:cNvSpPr txBox="1">
            <a:spLocks noChangeArrowheads="1"/>
          </p:cNvSpPr>
          <p:nvPr/>
        </p:nvSpPr>
        <p:spPr bwMode="auto">
          <a:xfrm>
            <a:off x="6496974" y="4212355"/>
            <a:ext cx="1967335"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26" name="文本框 18">
            <a:extLst>
              <a:ext uri="{FF2B5EF4-FFF2-40B4-BE49-F238E27FC236}">
                <a16:creationId xmlns:a16="http://schemas.microsoft.com/office/drawing/2014/main" id="{82CDEDB4-CEC0-435C-B16D-0BF13F366EEC}"/>
              </a:ext>
            </a:extLst>
          </p:cNvPr>
          <p:cNvSpPr txBox="1">
            <a:spLocks noChangeArrowheads="1"/>
          </p:cNvSpPr>
          <p:nvPr/>
        </p:nvSpPr>
        <p:spPr bwMode="auto">
          <a:xfrm>
            <a:off x="6410637" y="4633211"/>
            <a:ext cx="21125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27" name="文本框 17">
            <a:extLst>
              <a:ext uri="{FF2B5EF4-FFF2-40B4-BE49-F238E27FC236}">
                <a16:creationId xmlns:a16="http://schemas.microsoft.com/office/drawing/2014/main" id="{6629D00F-B981-4EE5-AF9F-B53313B0A5CE}"/>
              </a:ext>
            </a:extLst>
          </p:cNvPr>
          <p:cNvSpPr txBox="1">
            <a:spLocks noChangeArrowheads="1"/>
          </p:cNvSpPr>
          <p:nvPr/>
        </p:nvSpPr>
        <p:spPr bwMode="auto">
          <a:xfrm>
            <a:off x="9332353" y="4211307"/>
            <a:ext cx="1967335"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dirty="0">
                <a:solidFill>
                  <a:prstClr val="white">
                    <a:lumMod val="50000"/>
                  </a:prstClr>
                </a:solidFill>
                <a:latin typeface="宋体" panose="02010600030101010101" pitchFamily="2" charset="-122"/>
              </a:rPr>
              <a:t>在此位置添加你内容</a:t>
            </a:r>
          </a:p>
        </p:txBody>
      </p:sp>
      <p:sp>
        <p:nvSpPr>
          <p:cNvPr id="28" name="文本框 18">
            <a:extLst>
              <a:ext uri="{FF2B5EF4-FFF2-40B4-BE49-F238E27FC236}">
                <a16:creationId xmlns:a16="http://schemas.microsoft.com/office/drawing/2014/main" id="{56EE1325-038F-4833-9F7C-32C6150987CC}"/>
              </a:ext>
            </a:extLst>
          </p:cNvPr>
          <p:cNvSpPr txBox="1">
            <a:spLocks noChangeArrowheads="1"/>
          </p:cNvSpPr>
          <p:nvPr/>
        </p:nvSpPr>
        <p:spPr bwMode="auto">
          <a:xfrm>
            <a:off x="9246014" y="4632163"/>
            <a:ext cx="21125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nvGrpSpPr>
          <p:cNvPr id="29" name="组合 28">
            <a:extLst>
              <a:ext uri="{FF2B5EF4-FFF2-40B4-BE49-F238E27FC236}">
                <a16:creationId xmlns:a16="http://schemas.microsoft.com/office/drawing/2014/main" id="{0DD9AA94-DDF6-422E-872F-6FF8848C5565}"/>
              </a:ext>
            </a:extLst>
          </p:cNvPr>
          <p:cNvGrpSpPr/>
          <p:nvPr>
            <p:custDataLst>
              <p:tags r:id="rId1"/>
            </p:custDataLst>
          </p:nvPr>
        </p:nvGrpSpPr>
        <p:grpSpPr>
          <a:xfrm>
            <a:off x="8036652" y="253088"/>
            <a:ext cx="3776519" cy="594200"/>
            <a:chOff x="3159125" y="2914650"/>
            <a:chExt cx="5867400" cy="1031876"/>
          </a:xfrm>
        </p:grpSpPr>
        <p:sp>
          <p:nvSpPr>
            <p:cNvPr id="30" name="Freeform 5">
              <a:extLst>
                <a:ext uri="{FF2B5EF4-FFF2-40B4-BE49-F238E27FC236}">
                  <a16:creationId xmlns:a16="http://schemas.microsoft.com/office/drawing/2014/main" id="{4CF12F01-EC0B-43AC-9AD0-323C507D3C6F}"/>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6">
              <a:extLst>
                <a:ext uri="{FF2B5EF4-FFF2-40B4-BE49-F238E27FC236}">
                  <a16:creationId xmlns:a16="http://schemas.microsoft.com/office/drawing/2014/main" id="{0EA0A20C-19A2-4956-AE0B-C07C4EEA9153}"/>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7">
              <a:extLst>
                <a:ext uri="{FF2B5EF4-FFF2-40B4-BE49-F238E27FC236}">
                  <a16:creationId xmlns:a16="http://schemas.microsoft.com/office/drawing/2014/main" id="{52B58137-6263-45FE-9A9E-1F8D1816DE7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8">
              <a:extLst>
                <a:ext uri="{FF2B5EF4-FFF2-40B4-BE49-F238E27FC236}">
                  <a16:creationId xmlns:a16="http://schemas.microsoft.com/office/drawing/2014/main" id="{45DC1B4C-001C-4BC4-8FFF-09B820E3F06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9">
              <a:extLst>
                <a:ext uri="{FF2B5EF4-FFF2-40B4-BE49-F238E27FC236}">
                  <a16:creationId xmlns:a16="http://schemas.microsoft.com/office/drawing/2014/main" id="{106A021F-D335-470D-AD19-0EF9FAFBF0B6}"/>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0">
              <a:extLst>
                <a:ext uri="{FF2B5EF4-FFF2-40B4-BE49-F238E27FC236}">
                  <a16:creationId xmlns:a16="http://schemas.microsoft.com/office/drawing/2014/main" id="{7B963045-1983-4E32-89EC-EF813C3C92D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1">
              <a:extLst>
                <a:ext uri="{FF2B5EF4-FFF2-40B4-BE49-F238E27FC236}">
                  <a16:creationId xmlns:a16="http://schemas.microsoft.com/office/drawing/2014/main" id="{E5291B7A-FE8C-4402-82A4-0D124058B77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2">
              <a:extLst>
                <a:ext uri="{FF2B5EF4-FFF2-40B4-BE49-F238E27FC236}">
                  <a16:creationId xmlns:a16="http://schemas.microsoft.com/office/drawing/2014/main" id="{FB4B92C8-A0E8-4941-831D-CB745E12C2DC}"/>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3">
              <a:extLst>
                <a:ext uri="{FF2B5EF4-FFF2-40B4-BE49-F238E27FC236}">
                  <a16:creationId xmlns:a16="http://schemas.microsoft.com/office/drawing/2014/main" id="{698A3F27-C8CC-4059-9544-DE3F5D5D886A}"/>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4">
              <a:extLst>
                <a:ext uri="{FF2B5EF4-FFF2-40B4-BE49-F238E27FC236}">
                  <a16:creationId xmlns:a16="http://schemas.microsoft.com/office/drawing/2014/main" id="{26FC8845-3C25-463F-8CBD-5DE7C98A0553}"/>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5">
              <a:extLst>
                <a:ext uri="{FF2B5EF4-FFF2-40B4-BE49-F238E27FC236}">
                  <a16:creationId xmlns:a16="http://schemas.microsoft.com/office/drawing/2014/main" id="{79144339-EDB4-4E64-A032-F35AE6964D0F}"/>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6">
              <a:extLst>
                <a:ext uri="{FF2B5EF4-FFF2-40B4-BE49-F238E27FC236}">
                  <a16:creationId xmlns:a16="http://schemas.microsoft.com/office/drawing/2014/main" id="{2518A4D8-4D43-463C-B0B8-272B965D768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7">
              <a:extLst>
                <a:ext uri="{FF2B5EF4-FFF2-40B4-BE49-F238E27FC236}">
                  <a16:creationId xmlns:a16="http://schemas.microsoft.com/office/drawing/2014/main" id="{99B877BC-9C8F-4C5F-9252-59162BF2C538}"/>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8">
              <a:extLst>
                <a:ext uri="{FF2B5EF4-FFF2-40B4-BE49-F238E27FC236}">
                  <a16:creationId xmlns:a16="http://schemas.microsoft.com/office/drawing/2014/main" id="{E3116606-5ACC-4384-B32F-206CE61532CB}"/>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9">
              <a:extLst>
                <a:ext uri="{FF2B5EF4-FFF2-40B4-BE49-F238E27FC236}">
                  <a16:creationId xmlns:a16="http://schemas.microsoft.com/office/drawing/2014/main" id="{6FF192B4-C91C-492E-B18A-DFC66A0801FC}"/>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194349817"/>
      </p:ext>
    </p:extLst>
  </p:cSld>
  <p:clrMapOvr>
    <a:masterClrMapping/>
  </p:clrMapOvr>
  <p:transition spd="slow" advClick="0" advTm="35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 calcmode="lin" valueType="num">
                                      <p:cBhvr>
                                        <p:cTn id="15" dur="500" fill="hold"/>
                                        <p:tgtEl>
                                          <p:spTgt spid="19"/>
                                        </p:tgtEl>
                                        <p:attrNameLst>
                                          <p:attrName>style.rotation</p:attrName>
                                        </p:attrNameLst>
                                      </p:cBhvr>
                                      <p:tavLst>
                                        <p:tav tm="0">
                                          <p:val>
                                            <p:fltVal val="360"/>
                                          </p:val>
                                        </p:tav>
                                        <p:tav tm="100000">
                                          <p:val>
                                            <p:fltVal val="0"/>
                                          </p:val>
                                        </p:tav>
                                      </p:tavLst>
                                    </p:anim>
                                    <p:animEffect transition="in" filter="fade">
                                      <p:cBhvr>
                                        <p:cTn id="16" dur="500"/>
                                        <p:tgtEl>
                                          <p:spTgt spid="19"/>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 calcmode="lin" valueType="num">
                                      <p:cBhvr>
                                        <p:cTn id="21" dur="500" fill="hold"/>
                                        <p:tgtEl>
                                          <p:spTgt spid="20"/>
                                        </p:tgtEl>
                                        <p:attrNameLst>
                                          <p:attrName>style.rotation</p:attrName>
                                        </p:attrNameLst>
                                      </p:cBhvr>
                                      <p:tavLst>
                                        <p:tav tm="0">
                                          <p:val>
                                            <p:fltVal val="360"/>
                                          </p:val>
                                        </p:tav>
                                        <p:tav tm="100000">
                                          <p:val>
                                            <p:fltVal val="0"/>
                                          </p:val>
                                        </p:tav>
                                      </p:tavLst>
                                    </p:anim>
                                    <p:animEffect transition="in" filter="fade">
                                      <p:cBhvr>
                                        <p:cTn id="22" dur="500"/>
                                        <p:tgtEl>
                                          <p:spTgt spid="20"/>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1500"/>
                            </p:stCondLst>
                            <p:childTnLst>
                              <p:par>
                                <p:cTn id="58" presetID="21" presetClass="entr" presetSubtype="1"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heel(1)">
                                      <p:cBhvr>
                                        <p:cTn id="60" dur="750"/>
                                        <p:tgtEl>
                                          <p:spTgt spid="4"/>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heel(1)">
                                      <p:cBhvr>
                                        <p:cTn id="63" dur="750"/>
                                        <p:tgtEl>
                                          <p:spTgt spid="8"/>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heel(1)">
                                      <p:cBhvr>
                                        <p:cTn id="66" dur="750"/>
                                        <p:tgtEl>
                                          <p:spTgt spid="12"/>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750"/>
                                        <p:tgtEl>
                                          <p:spTgt spid="16"/>
                                        </p:tgtEl>
                                      </p:cBhvr>
                                    </p:animEffect>
                                  </p:childTnLst>
                                </p:cTn>
                              </p:par>
                            </p:childTnLst>
                          </p:cTn>
                        </p:par>
                        <p:par>
                          <p:cTn id="70" fill="hold">
                            <p:stCondLst>
                              <p:cond delay="2250"/>
                            </p:stCondLst>
                            <p:childTnLst>
                              <p:par>
                                <p:cTn id="71" presetID="42" presetClass="entr" presetSubtype="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anim calcmode="lin" valueType="num">
                                      <p:cBhvr>
                                        <p:cTn id="74" dur="500" fill="hold"/>
                                        <p:tgtEl>
                                          <p:spTgt spid="21"/>
                                        </p:tgtEl>
                                        <p:attrNameLst>
                                          <p:attrName>ppt_x</p:attrName>
                                        </p:attrNameLst>
                                      </p:cBhvr>
                                      <p:tavLst>
                                        <p:tav tm="0">
                                          <p:val>
                                            <p:strVal val="#ppt_x"/>
                                          </p:val>
                                        </p:tav>
                                        <p:tav tm="100000">
                                          <p:val>
                                            <p:strVal val="#ppt_x"/>
                                          </p:val>
                                        </p:tav>
                                      </p:tavLst>
                                    </p:anim>
                                    <p:anim calcmode="lin" valueType="num">
                                      <p:cBhvr>
                                        <p:cTn id="75" dur="500" fill="hold"/>
                                        <p:tgtEl>
                                          <p:spTgt spid="2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anim calcmode="lin" valueType="num">
                                      <p:cBhvr>
                                        <p:cTn id="79" dur="500" fill="hold"/>
                                        <p:tgtEl>
                                          <p:spTgt spid="23"/>
                                        </p:tgtEl>
                                        <p:attrNameLst>
                                          <p:attrName>ppt_x</p:attrName>
                                        </p:attrNameLst>
                                      </p:cBhvr>
                                      <p:tavLst>
                                        <p:tav tm="0">
                                          <p:val>
                                            <p:strVal val="#ppt_x"/>
                                          </p:val>
                                        </p:tav>
                                        <p:tav tm="100000">
                                          <p:val>
                                            <p:strVal val="#ppt_x"/>
                                          </p:val>
                                        </p:tav>
                                      </p:tavLst>
                                    </p:anim>
                                    <p:anim calcmode="lin" valueType="num">
                                      <p:cBhvr>
                                        <p:cTn id="80" dur="500" fill="hold"/>
                                        <p:tgtEl>
                                          <p:spTgt spid="2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anim calcmode="lin" valueType="num">
                                      <p:cBhvr>
                                        <p:cTn id="84" dur="500" fill="hold"/>
                                        <p:tgtEl>
                                          <p:spTgt spid="25"/>
                                        </p:tgtEl>
                                        <p:attrNameLst>
                                          <p:attrName>ppt_x</p:attrName>
                                        </p:attrNameLst>
                                      </p:cBhvr>
                                      <p:tavLst>
                                        <p:tav tm="0">
                                          <p:val>
                                            <p:strVal val="#ppt_x"/>
                                          </p:val>
                                        </p:tav>
                                        <p:tav tm="100000">
                                          <p:val>
                                            <p:strVal val="#ppt_x"/>
                                          </p:val>
                                        </p:tav>
                                      </p:tavLst>
                                    </p:anim>
                                    <p:anim calcmode="lin" valueType="num">
                                      <p:cBhvr>
                                        <p:cTn id="85" dur="500" fill="hold"/>
                                        <p:tgtEl>
                                          <p:spTgt spid="2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anim calcmode="lin" valueType="num">
                                      <p:cBhvr>
                                        <p:cTn id="89" dur="500" fill="hold"/>
                                        <p:tgtEl>
                                          <p:spTgt spid="27"/>
                                        </p:tgtEl>
                                        <p:attrNameLst>
                                          <p:attrName>ppt_x</p:attrName>
                                        </p:attrNameLst>
                                      </p:cBhvr>
                                      <p:tavLst>
                                        <p:tav tm="0">
                                          <p:val>
                                            <p:strVal val="#ppt_x"/>
                                          </p:val>
                                        </p:tav>
                                        <p:tav tm="100000">
                                          <p:val>
                                            <p:strVal val="#ppt_x"/>
                                          </p:val>
                                        </p:tav>
                                      </p:tavLst>
                                    </p:anim>
                                    <p:anim calcmode="lin" valueType="num">
                                      <p:cBhvr>
                                        <p:cTn id="90" dur="500" fill="hold"/>
                                        <p:tgtEl>
                                          <p:spTgt spid="27"/>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anim calcmode="lin" valueType="num">
                                      <p:cBhvr>
                                        <p:cTn id="94" dur="500" fill="hold"/>
                                        <p:tgtEl>
                                          <p:spTgt spid="28"/>
                                        </p:tgtEl>
                                        <p:attrNameLst>
                                          <p:attrName>ppt_x</p:attrName>
                                        </p:attrNameLst>
                                      </p:cBhvr>
                                      <p:tavLst>
                                        <p:tav tm="0">
                                          <p:val>
                                            <p:strVal val="#ppt_x"/>
                                          </p:val>
                                        </p:tav>
                                        <p:tav tm="100000">
                                          <p:val>
                                            <p:strVal val="#ppt_x"/>
                                          </p:val>
                                        </p:tav>
                                      </p:tavLst>
                                    </p:anim>
                                    <p:anim calcmode="lin" valueType="num">
                                      <p:cBhvr>
                                        <p:cTn id="95" dur="500" fill="hold"/>
                                        <p:tgtEl>
                                          <p:spTgt spid="28"/>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anim calcmode="lin" valueType="num">
                                      <p:cBhvr>
                                        <p:cTn id="99" dur="500" fill="hold"/>
                                        <p:tgtEl>
                                          <p:spTgt spid="26"/>
                                        </p:tgtEl>
                                        <p:attrNameLst>
                                          <p:attrName>ppt_x</p:attrName>
                                        </p:attrNameLst>
                                      </p:cBhvr>
                                      <p:tavLst>
                                        <p:tav tm="0">
                                          <p:val>
                                            <p:strVal val="#ppt_x"/>
                                          </p:val>
                                        </p:tav>
                                        <p:tav tm="100000">
                                          <p:val>
                                            <p:strVal val="#ppt_x"/>
                                          </p:val>
                                        </p:tav>
                                      </p:tavLst>
                                    </p:anim>
                                    <p:anim calcmode="lin" valueType="num">
                                      <p:cBhvr>
                                        <p:cTn id="100" dur="500" fill="hold"/>
                                        <p:tgtEl>
                                          <p:spTgt spid="26"/>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anim calcmode="lin" valueType="num">
                                      <p:cBhvr>
                                        <p:cTn id="104" dur="500" fill="hold"/>
                                        <p:tgtEl>
                                          <p:spTgt spid="24"/>
                                        </p:tgtEl>
                                        <p:attrNameLst>
                                          <p:attrName>ppt_x</p:attrName>
                                        </p:attrNameLst>
                                      </p:cBhvr>
                                      <p:tavLst>
                                        <p:tav tm="0">
                                          <p:val>
                                            <p:strVal val="#ppt_x"/>
                                          </p:val>
                                        </p:tav>
                                        <p:tav tm="100000">
                                          <p:val>
                                            <p:strVal val="#ppt_x"/>
                                          </p:val>
                                        </p:tav>
                                      </p:tavLst>
                                    </p:anim>
                                    <p:anim calcmode="lin" valueType="num">
                                      <p:cBhvr>
                                        <p:cTn id="105" dur="500" fill="hold"/>
                                        <p:tgtEl>
                                          <p:spTgt spid="24"/>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anim calcmode="lin" valueType="num">
                                      <p:cBhvr>
                                        <p:cTn id="109" dur="500" fill="hold"/>
                                        <p:tgtEl>
                                          <p:spTgt spid="22"/>
                                        </p:tgtEl>
                                        <p:attrNameLst>
                                          <p:attrName>ppt_x</p:attrName>
                                        </p:attrNameLst>
                                      </p:cBhvr>
                                      <p:tavLst>
                                        <p:tav tm="0">
                                          <p:val>
                                            <p:strVal val="#ppt_x"/>
                                          </p:val>
                                        </p:tav>
                                        <p:tav tm="100000">
                                          <p:val>
                                            <p:strVal val="#ppt_x"/>
                                          </p:val>
                                        </p:tav>
                                      </p:tavLst>
                                    </p:anim>
                                    <p:anim calcmode="lin" valueType="num">
                                      <p:cBhvr>
                                        <p:cTn id="11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animBg="1"/>
      <p:bldP spid="8" grpId="0" animBg="1"/>
      <p:bldP spid="9" grpId="0"/>
      <p:bldP spid="11" grpId="0" animBg="1"/>
      <p:bldP spid="12" grpId="0" animBg="1"/>
      <p:bldP spid="13" grpId="0"/>
      <p:bldP spid="15" grpId="0" animBg="1"/>
      <p:bldP spid="16" grpId="0" animBg="1"/>
      <p:bldP spid="17" grpId="0"/>
      <p:bldP spid="21" grpId="0"/>
      <p:bldP spid="22" grpId="0"/>
      <p:bldP spid="23" grpId="0"/>
      <p:bldP spid="24" grpId="0"/>
      <p:bldP spid="25" grpId="0"/>
      <p:bldP spid="2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lativeShape1">
            <a:extLst>
              <a:ext uri="{FF2B5EF4-FFF2-40B4-BE49-F238E27FC236}">
                <a16:creationId xmlns:a16="http://schemas.microsoft.com/office/drawing/2014/main" id="{A9A094B3-E48D-477D-AC28-DE0F33D73C24}"/>
              </a:ext>
            </a:extLst>
          </p:cNvPr>
          <p:cNvSpPr/>
          <p:nvPr/>
        </p:nvSpPr>
        <p:spPr>
          <a:xfrm>
            <a:off x="6132095" y="2736263"/>
            <a:ext cx="4114991" cy="330167"/>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6" name="ValueShape1">
            <a:extLst>
              <a:ext uri="{FF2B5EF4-FFF2-40B4-BE49-F238E27FC236}">
                <a16:creationId xmlns:a16="http://schemas.microsoft.com/office/drawing/2014/main" id="{F84787B0-77DE-4B4B-AFF9-D0029EDA1B79}"/>
              </a:ext>
            </a:extLst>
          </p:cNvPr>
          <p:cNvSpPr/>
          <p:nvPr/>
        </p:nvSpPr>
        <p:spPr>
          <a:xfrm>
            <a:off x="6132095" y="2736263"/>
            <a:ext cx="2487516" cy="33016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7" name="RelativeShape2">
            <a:extLst>
              <a:ext uri="{FF2B5EF4-FFF2-40B4-BE49-F238E27FC236}">
                <a16:creationId xmlns:a16="http://schemas.microsoft.com/office/drawing/2014/main" id="{3D61137E-2C94-4BB0-B2BF-07D32A8FFB5D}"/>
              </a:ext>
            </a:extLst>
          </p:cNvPr>
          <p:cNvSpPr/>
          <p:nvPr/>
        </p:nvSpPr>
        <p:spPr>
          <a:xfrm flipH="1">
            <a:off x="1944914" y="2736263"/>
            <a:ext cx="4114989" cy="330167"/>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solidFill>
              <a:latin typeface="Calibri"/>
            </a:endParaRPr>
          </a:p>
        </p:txBody>
      </p:sp>
      <p:sp>
        <p:nvSpPr>
          <p:cNvPr id="8" name="ValueShape2">
            <a:extLst>
              <a:ext uri="{FF2B5EF4-FFF2-40B4-BE49-F238E27FC236}">
                <a16:creationId xmlns:a16="http://schemas.microsoft.com/office/drawing/2014/main" id="{96FCBD63-01E4-4B5F-B03F-AF1ACF535C76}"/>
              </a:ext>
            </a:extLst>
          </p:cNvPr>
          <p:cNvSpPr/>
          <p:nvPr/>
        </p:nvSpPr>
        <p:spPr>
          <a:xfrm flipH="1">
            <a:off x="3950872" y="2736265"/>
            <a:ext cx="2109033" cy="33016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10" name="ValueText1">
            <a:extLst>
              <a:ext uri="{FF2B5EF4-FFF2-40B4-BE49-F238E27FC236}">
                <a16:creationId xmlns:a16="http://schemas.microsoft.com/office/drawing/2014/main" id="{FFFEA200-056F-4650-BD37-D04AADFEEB02}"/>
              </a:ext>
            </a:extLst>
          </p:cNvPr>
          <p:cNvSpPr/>
          <p:nvPr/>
        </p:nvSpPr>
        <p:spPr>
          <a:xfrm>
            <a:off x="6739109" y="2169946"/>
            <a:ext cx="922020" cy="461183"/>
          </a:xfrm>
          <a:prstGeom prst="rect">
            <a:avLst/>
          </a:prstGeom>
          <a:noFill/>
          <a:ln>
            <a:noFill/>
          </a:ln>
        </p:spPr>
        <p:txBody>
          <a:bodyPr wrap="none" lIns="91440" tIns="45720" rIns="91440" bIns="45720" numCol="1" anchor="ctr" anchorCtr="1">
            <a:prstTxWarp prst="textPlain">
              <a:avLst/>
            </a:prstTxWarp>
            <a:normAutofit fontScale="25000" lnSpcReduction="20000"/>
          </a:bodyPr>
          <a:lstStyle/>
          <a:p>
            <a:pPr algn="ctr" defTabSz="1219012"/>
            <a:r>
              <a:rPr lang="en-US" altLang="zh-CN" sz="13866" kern="0" dirty="0">
                <a:solidFill>
                  <a:prstClr val="white">
                    <a:lumMod val="50000"/>
                  </a:prstClr>
                </a:solidFill>
                <a:latin typeface="Impact" panose="020B0806030902050204" pitchFamily="34" charset="0"/>
                <a:ea typeface="宋体" panose="02010600030101010101" pitchFamily="2" charset="-122"/>
              </a:rPr>
              <a:t>57%</a:t>
            </a:r>
          </a:p>
        </p:txBody>
      </p:sp>
      <p:sp>
        <p:nvSpPr>
          <p:cNvPr id="11" name="ValueText2">
            <a:extLst>
              <a:ext uri="{FF2B5EF4-FFF2-40B4-BE49-F238E27FC236}">
                <a16:creationId xmlns:a16="http://schemas.microsoft.com/office/drawing/2014/main" id="{661BE968-BD0D-470D-B38C-71D2DF815CD8}"/>
              </a:ext>
            </a:extLst>
          </p:cNvPr>
          <p:cNvSpPr/>
          <p:nvPr/>
        </p:nvSpPr>
        <p:spPr>
          <a:xfrm>
            <a:off x="4530871" y="2169945"/>
            <a:ext cx="922020" cy="461183"/>
          </a:xfrm>
          <a:prstGeom prst="rect">
            <a:avLst/>
          </a:prstGeom>
        </p:spPr>
        <p:txBody>
          <a:bodyPr wrap="none" lIns="91440" tIns="45720" rIns="91440" bIns="45720" numCol="1" anchor="ctr" anchorCtr="1">
            <a:prstTxWarp prst="textPlain">
              <a:avLst/>
            </a:prstTxWarp>
            <a:normAutofit fontScale="25000" lnSpcReduction="20000"/>
          </a:bodyPr>
          <a:lstStyle/>
          <a:p>
            <a:pPr algn="ctr" defTabSz="1219012"/>
            <a:r>
              <a:rPr lang="en-US" altLang="zh-CN" sz="13866" kern="0" dirty="0">
                <a:solidFill>
                  <a:prstClr val="white">
                    <a:lumMod val="50000"/>
                  </a:prstClr>
                </a:solidFill>
                <a:latin typeface="Impact" panose="020B0806030902050204" pitchFamily="34" charset="0"/>
                <a:ea typeface="宋体" panose="02010600030101010101" pitchFamily="2" charset="-122"/>
              </a:rPr>
              <a:t>47%</a:t>
            </a:r>
          </a:p>
        </p:txBody>
      </p:sp>
      <p:grpSp>
        <p:nvGrpSpPr>
          <p:cNvPr id="4" name="组合 27">
            <a:extLst>
              <a:ext uri="{FF2B5EF4-FFF2-40B4-BE49-F238E27FC236}">
                <a16:creationId xmlns:a16="http://schemas.microsoft.com/office/drawing/2014/main" id="{B36485CA-9668-4D7D-A555-D5204919B4E5}"/>
              </a:ext>
            </a:extLst>
          </p:cNvPr>
          <p:cNvGrpSpPr/>
          <p:nvPr/>
        </p:nvGrpSpPr>
        <p:grpSpPr>
          <a:xfrm>
            <a:off x="5727961" y="2533307"/>
            <a:ext cx="736079" cy="736079"/>
            <a:chOff x="5727959" y="2533306"/>
            <a:chExt cx="736079" cy="736079"/>
          </a:xfrm>
        </p:grpSpPr>
        <p:sp>
          <p:nvSpPr>
            <p:cNvPr id="9" name="BackShape">
              <a:extLst>
                <a:ext uri="{FF2B5EF4-FFF2-40B4-BE49-F238E27FC236}">
                  <a16:creationId xmlns:a16="http://schemas.microsoft.com/office/drawing/2014/main" id="{D95718E0-4F64-4EA9-BFF1-0904C4D1A28E}"/>
                </a:ext>
              </a:extLst>
            </p:cNvPr>
            <p:cNvSpPr/>
            <p:nvPr/>
          </p:nvSpPr>
          <p:spPr>
            <a:xfrm>
              <a:off x="5727959" y="2533306"/>
              <a:ext cx="736079" cy="736079"/>
            </a:xfrm>
            <a:prstGeom prst="ellipse">
              <a:avLst/>
            </a:prstGeom>
            <a:solidFill>
              <a:schemeClr val="bg1"/>
            </a:solidFill>
            <a:ln w="38100">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012"/>
              <a:endParaRPr sz="2400">
                <a:solidFill>
                  <a:prstClr val="white">
                    <a:lumMod val="50000"/>
                  </a:prstClr>
                </a:solidFill>
                <a:latin typeface="Calibri"/>
              </a:endParaRPr>
            </a:p>
          </p:txBody>
        </p:sp>
        <p:sp>
          <p:nvSpPr>
            <p:cNvPr id="12" name="IconShape">
              <a:extLst>
                <a:ext uri="{FF2B5EF4-FFF2-40B4-BE49-F238E27FC236}">
                  <a16:creationId xmlns:a16="http://schemas.microsoft.com/office/drawing/2014/main" id="{9644EA17-5569-4CD2-B7B3-52E88B7AE48C}"/>
                </a:ext>
              </a:extLst>
            </p:cNvPr>
            <p:cNvSpPr>
              <a:spLocks noChangeAspect="1"/>
            </p:cNvSpPr>
            <p:nvPr/>
          </p:nvSpPr>
          <p:spPr bwMode="auto">
            <a:xfrm>
              <a:off x="5860391" y="2665612"/>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tx1">
                <a:lumMod val="50000"/>
                <a:lumOff val="50000"/>
              </a:schemeClr>
            </a:solidFill>
            <a:ln>
              <a:noFill/>
            </a:ln>
            <a:extLst/>
          </p:spPr>
          <p:txBody>
            <a:bodyPr anchor="ctr"/>
            <a:lstStyle/>
            <a:p>
              <a:pPr algn="ctr" defTabSz="1219012"/>
              <a:endParaRPr sz="2400">
                <a:solidFill>
                  <a:prstClr val="white">
                    <a:lumMod val="50000"/>
                  </a:prstClr>
                </a:solidFill>
                <a:latin typeface="Calibri"/>
              </a:endParaRPr>
            </a:p>
          </p:txBody>
        </p:sp>
      </p:grpSp>
      <p:sp>
        <p:nvSpPr>
          <p:cNvPr id="13" name="CustomText1">
            <a:extLst>
              <a:ext uri="{FF2B5EF4-FFF2-40B4-BE49-F238E27FC236}">
                <a16:creationId xmlns:a16="http://schemas.microsoft.com/office/drawing/2014/main" id="{32C7175B-A60E-43E7-8530-2A736F1D0F91}"/>
              </a:ext>
            </a:extLst>
          </p:cNvPr>
          <p:cNvSpPr/>
          <p:nvPr/>
        </p:nvSpPr>
        <p:spPr>
          <a:xfrm>
            <a:off x="1944914" y="3137082"/>
            <a:ext cx="3783047" cy="202957"/>
          </a:xfrm>
          <a:prstGeom prst="rect">
            <a:avLst/>
          </a:prstGeom>
          <a:noFill/>
        </p:spPr>
        <p:txBody>
          <a:bodyPr wrap="none" lIns="0" tIns="0" rIns="0" bIns="0">
            <a:normAutofit fontScale="62500" lnSpcReduction="20000"/>
          </a:bodyPr>
          <a:lstStyle/>
          <a:p>
            <a:pPr algn="r" defTabSz="1219012"/>
            <a:r>
              <a:rPr lang="en-US" altLang="zh-CN" sz="2400" dirty="0">
                <a:solidFill>
                  <a:prstClr val="black">
                    <a:lumMod val="65000"/>
                    <a:lumOff val="35000"/>
                  </a:prstClr>
                </a:solidFill>
                <a:latin typeface="Calibri"/>
                <a:ea typeface="宋体" panose="02010600030101010101" pitchFamily="2" charset="-122"/>
              </a:rPr>
              <a:t>Supporting text here</a:t>
            </a:r>
          </a:p>
        </p:txBody>
      </p:sp>
      <p:cxnSp>
        <p:nvCxnSpPr>
          <p:cNvPr id="14" name="LineShape">
            <a:extLst>
              <a:ext uri="{FF2B5EF4-FFF2-40B4-BE49-F238E27FC236}">
                <a16:creationId xmlns:a16="http://schemas.microsoft.com/office/drawing/2014/main" id="{E01C624F-E3DD-4233-BFDF-08A5FA3186B5}"/>
              </a:ext>
            </a:extLst>
          </p:cNvPr>
          <p:cNvCxnSpPr>
            <a:cxnSpLocks/>
          </p:cNvCxnSpPr>
          <p:nvPr/>
        </p:nvCxnSpPr>
        <p:spPr>
          <a:xfrm flipH="1">
            <a:off x="2027590" y="3410795"/>
            <a:ext cx="8219495" cy="0"/>
          </a:xfrm>
          <a:prstGeom prst="straightConnector1">
            <a:avLst/>
          </a:prstGeom>
          <a:noFill/>
          <a:ln w="12700" cap="flat" cmpd="sng">
            <a:solidFill>
              <a:srgbClr val="D8D8D8"/>
            </a:solidFill>
            <a:prstDash val="solid"/>
            <a:miter/>
            <a:headEnd type="none" w="med" len="med"/>
            <a:tailEnd type="none" w="med" len="med"/>
          </a:ln>
        </p:spPr>
      </p:cxnSp>
      <p:sp>
        <p:nvSpPr>
          <p:cNvPr id="15" name="CustomText1">
            <a:extLst>
              <a:ext uri="{FF2B5EF4-FFF2-40B4-BE49-F238E27FC236}">
                <a16:creationId xmlns:a16="http://schemas.microsoft.com/office/drawing/2014/main" id="{19004101-822B-48A4-98AC-D7CB44F216BF}"/>
              </a:ext>
            </a:extLst>
          </p:cNvPr>
          <p:cNvSpPr/>
          <p:nvPr/>
        </p:nvSpPr>
        <p:spPr>
          <a:xfrm>
            <a:off x="6464038" y="3137082"/>
            <a:ext cx="3783047" cy="202957"/>
          </a:xfrm>
          <a:prstGeom prst="rect">
            <a:avLst/>
          </a:prstGeom>
          <a:noFill/>
        </p:spPr>
        <p:txBody>
          <a:bodyPr wrap="none" lIns="0" tIns="0" rIns="0" bIns="0">
            <a:normAutofit fontScale="62500" lnSpcReduction="20000"/>
          </a:bodyPr>
          <a:lstStyle/>
          <a:p>
            <a:pPr defTabSz="1219012"/>
            <a:r>
              <a:rPr lang="en-US" altLang="zh-CN" sz="2400">
                <a:solidFill>
                  <a:prstClr val="white">
                    <a:lumMod val="50000"/>
                  </a:prstClr>
                </a:solidFill>
                <a:latin typeface="Calibri"/>
                <a:ea typeface="宋体" panose="02010600030101010101" pitchFamily="2" charset="-122"/>
              </a:rPr>
              <a:t>Supporting text here</a:t>
            </a:r>
            <a:endParaRPr lang="en-US" altLang="zh-CN" sz="2400" dirty="0">
              <a:solidFill>
                <a:prstClr val="white">
                  <a:lumMod val="50000"/>
                </a:prstClr>
              </a:solidFill>
              <a:latin typeface="Calibri"/>
              <a:ea typeface="宋体" panose="02010600030101010101" pitchFamily="2" charset="-122"/>
            </a:endParaRPr>
          </a:p>
        </p:txBody>
      </p:sp>
      <p:sp>
        <p:nvSpPr>
          <p:cNvPr id="17" name="RelativeShape1">
            <a:extLst>
              <a:ext uri="{FF2B5EF4-FFF2-40B4-BE49-F238E27FC236}">
                <a16:creationId xmlns:a16="http://schemas.microsoft.com/office/drawing/2014/main" id="{AF488D20-8590-4DC2-903A-13580AE6BDB3}"/>
              </a:ext>
            </a:extLst>
          </p:cNvPr>
          <p:cNvSpPr/>
          <p:nvPr/>
        </p:nvSpPr>
        <p:spPr>
          <a:xfrm>
            <a:off x="6132097" y="4477978"/>
            <a:ext cx="4114991" cy="330167"/>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18" name="ValueShape1">
            <a:extLst>
              <a:ext uri="{FF2B5EF4-FFF2-40B4-BE49-F238E27FC236}">
                <a16:creationId xmlns:a16="http://schemas.microsoft.com/office/drawing/2014/main" id="{4097077E-63DC-48BA-A42E-CC3ED0224C56}"/>
              </a:ext>
            </a:extLst>
          </p:cNvPr>
          <p:cNvSpPr/>
          <p:nvPr/>
        </p:nvSpPr>
        <p:spPr>
          <a:xfrm>
            <a:off x="6132097" y="4477978"/>
            <a:ext cx="2487516" cy="3301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19" name="RelativeShape2">
            <a:extLst>
              <a:ext uri="{FF2B5EF4-FFF2-40B4-BE49-F238E27FC236}">
                <a16:creationId xmlns:a16="http://schemas.microsoft.com/office/drawing/2014/main" id="{7009504C-0642-4103-BE8C-9710A322A4BD}"/>
              </a:ext>
            </a:extLst>
          </p:cNvPr>
          <p:cNvSpPr/>
          <p:nvPr/>
        </p:nvSpPr>
        <p:spPr>
          <a:xfrm flipH="1">
            <a:off x="1944915" y="4477978"/>
            <a:ext cx="4114989" cy="330167"/>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solidFill>
              <a:latin typeface="Calibri"/>
            </a:endParaRPr>
          </a:p>
        </p:txBody>
      </p:sp>
      <p:sp>
        <p:nvSpPr>
          <p:cNvPr id="20" name="ValueShape2">
            <a:extLst>
              <a:ext uri="{FF2B5EF4-FFF2-40B4-BE49-F238E27FC236}">
                <a16:creationId xmlns:a16="http://schemas.microsoft.com/office/drawing/2014/main" id="{5AC1AA61-51EB-4A3D-9ABA-1B1CF53B59AE}"/>
              </a:ext>
            </a:extLst>
          </p:cNvPr>
          <p:cNvSpPr/>
          <p:nvPr/>
        </p:nvSpPr>
        <p:spPr>
          <a:xfrm flipH="1">
            <a:off x="3950873" y="4477979"/>
            <a:ext cx="2109033" cy="3301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1219012"/>
            <a:endParaRPr sz="2400">
              <a:solidFill>
                <a:prstClr val="white">
                  <a:lumMod val="50000"/>
                </a:prstClr>
              </a:solidFill>
              <a:latin typeface="Calibri"/>
            </a:endParaRPr>
          </a:p>
        </p:txBody>
      </p:sp>
      <p:sp>
        <p:nvSpPr>
          <p:cNvPr id="22" name="ValueText1">
            <a:extLst>
              <a:ext uri="{FF2B5EF4-FFF2-40B4-BE49-F238E27FC236}">
                <a16:creationId xmlns:a16="http://schemas.microsoft.com/office/drawing/2014/main" id="{E159812D-A850-4686-B29B-0061FE9F253C}"/>
              </a:ext>
            </a:extLst>
          </p:cNvPr>
          <p:cNvSpPr/>
          <p:nvPr/>
        </p:nvSpPr>
        <p:spPr>
          <a:xfrm>
            <a:off x="6739110" y="3911661"/>
            <a:ext cx="922020" cy="461183"/>
          </a:xfrm>
          <a:prstGeom prst="rect">
            <a:avLst/>
          </a:prstGeom>
          <a:noFill/>
          <a:ln>
            <a:noFill/>
          </a:ln>
        </p:spPr>
        <p:txBody>
          <a:bodyPr wrap="none" lIns="91440" tIns="45720" rIns="91440" bIns="45720" numCol="1" anchor="ctr" anchorCtr="1">
            <a:prstTxWarp prst="textPlain">
              <a:avLst/>
            </a:prstTxWarp>
            <a:normAutofit fontScale="25000" lnSpcReduction="20000"/>
          </a:bodyPr>
          <a:lstStyle/>
          <a:p>
            <a:pPr algn="ctr" defTabSz="1219012"/>
            <a:r>
              <a:rPr lang="en-US" altLang="zh-CN" sz="13866" kern="0" dirty="0">
                <a:solidFill>
                  <a:prstClr val="white">
                    <a:lumMod val="50000"/>
                  </a:prstClr>
                </a:solidFill>
                <a:latin typeface="Impact" panose="020B0806030902050204" pitchFamily="34" charset="0"/>
                <a:ea typeface="宋体" panose="02010600030101010101" pitchFamily="2" charset="-122"/>
              </a:rPr>
              <a:t>57%</a:t>
            </a:r>
          </a:p>
        </p:txBody>
      </p:sp>
      <p:sp>
        <p:nvSpPr>
          <p:cNvPr id="23" name="ValueText2">
            <a:extLst>
              <a:ext uri="{FF2B5EF4-FFF2-40B4-BE49-F238E27FC236}">
                <a16:creationId xmlns:a16="http://schemas.microsoft.com/office/drawing/2014/main" id="{2BC95781-B603-4A3B-82DD-F6FAD1B6CA7D}"/>
              </a:ext>
            </a:extLst>
          </p:cNvPr>
          <p:cNvSpPr/>
          <p:nvPr/>
        </p:nvSpPr>
        <p:spPr>
          <a:xfrm>
            <a:off x="4530873" y="3911659"/>
            <a:ext cx="922020" cy="461183"/>
          </a:xfrm>
          <a:prstGeom prst="rect">
            <a:avLst/>
          </a:prstGeom>
        </p:spPr>
        <p:txBody>
          <a:bodyPr wrap="none" lIns="91440" tIns="45720" rIns="91440" bIns="45720" numCol="1" anchor="ctr" anchorCtr="1">
            <a:prstTxWarp prst="textPlain">
              <a:avLst/>
            </a:prstTxWarp>
            <a:normAutofit fontScale="25000" lnSpcReduction="20000"/>
          </a:bodyPr>
          <a:lstStyle/>
          <a:p>
            <a:pPr algn="ctr" defTabSz="1219012"/>
            <a:r>
              <a:rPr lang="en-US" altLang="zh-CN" sz="13866" kern="0" dirty="0">
                <a:solidFill>
                  <a:prstClr val="white">
                    <a:lumMod val="50000"/>
                  </a:prstClr>
                </a:solidFill>
                <a:latin typeface="Impact" panose="020B0806030902050204" pitchFamily="34" charset="0"/>
                <a:ea typeface="宋体" panose="02010600030101010101" pitchFamily="2" charset="-122"/>
              </a:rPr>
              <a:t>47%</a:t>
            </a:r>
          </a:p>
        </p:txBody>
      </p:sp>
      <p:grpSp>
        <p:nvGrpSpPr>
          <p:cNvPr id="16" name="组合 28">
            <a:extLst>
              <a:ext uri="{FF2B5EF4-FFF2-40B4-BE49-F238E27FC236}">
                <a16:creationId xmlns:a16="http://schemas.microsoft.com/office/drawing/2014/main" id="{D15F3534-8B7F-4F6C-9B26-2C6BDFBF2667}"/>
              </a:ext>
            </a:extLst>
          </p:cNvPr>
          <p:cNvGrpSpPr/>
          <p:nvPr/>
        </p:nvGrpSpPr>
        <p:grpSpPr>
          <a:xfrm>
            <a:off x="5727962" y="4275022"/>
            <a:ext cx="736079" cy="736079"/>
            <a:chOff x="5727960" y="4275021"/>
            <a:chExt cx="736079" cy="736079"/>
          </a:xfrm>
        </p:grpSpPr>
        <p:sp>
          <p:nvSpPr>
            <p:cNvPr id="21" name="BackShape">
              <a:extLst>
                <a:ext uri="{FF2B5EF4-FFF2-40B4-BE49-F238E27FC236}">
                  <a16:creationId xmlns:a16="http://schemas.microsoft.com/office/drawing/2014/main" id="{66090E98-6B26-4722-8CBD-9DBFDE2BBC17}"/>
                </a:ext>
              </a:extLst>
            </p:cNvPr>
            <p:cNvSpPr/>
            <p:nvPr/>
          </p:nvSpPr>
          <p:spPr>
            <a:xfrm>
              <a:off x="5727960" y="4275021"/>
              <a:ext cx="736079" cy="736079"/>
            </a:xfrm>
            <a:prstGeom prst="ellipse">
              <a:avLst/>
            </a:prstGeom>
            <a:solidFill>
              <a:schemeClr val="bg1"/>
            </a:solidFill>
            <a:ln w="38100">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012"/>
              <a:endParaRPr sz="2400">
                <a:solidFill>
                  <a:prstClr val="white">
                    <a:lumMod val="50000"/>
                  </a:prstClr>
                </a:solidFill>
                <a:latin typeface="Calibri"/>
              </a:endParaRPr>
            </a:p>
          </p:txBody>
        </p:sp>
        <p:sp>
          <p:nvSpPr>
            <p:cNvPr id="24" name="IconShape">
              <a:extLst>
                <a:ext uri="{FF2B5EF4-FFF2-40B4-BE49-F238E27FC236}">
                  <a16:creationId xmlns:a16="http://schemas.microsoft.com/office/drawing/2014/main" id="{2134DDAE-4F64-47AE-8AED-B8AFEBFE7CF1}"/>
                </a:ext>
              </a:extLst>
            </p:cNvPr>
            <p:cNvSpPr>
              <a:spLocks noChangeAspect="1"/>
            </p:cNvSpPr>
            <p:nvPr/>
          </p:nvSpPr>
          <p:spPr bwMode="auto">
            <a:xfrm>
              <a:off x="5860392" y="4407327"/>
              <a:ext cx="471216" cy="471469"/>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tx1">
                <a:lumMod val="50000"/>
                <a:lumOff val="50000"/>
              </a:schemeClr>
            </a:solidFill>
            <a:ln>
              <a:noFill/>
            </a:ln>
            <a:extLst/>
          </p:spPr>
          <p:txBody>
            <a:bodyPr anchor="ctr"/>
            <a:lstStyle/>
            <a:p>
              <a:pPr algn="ctr" defTabSz="1219012"/>
              <a:endParaRPr sz="2400">
                <a:solidFill>
                  <a:prstClr val="white">
                    <a:lumMod val="50000"/>
                  </a:prstClr>
                </a:solidFill>
                <a:latin typeface="Calibri"/>
              </a:endParaRPr>
            </a:p>
          </p:txBody>
        </p:sp>
      </p:grpSp>
      <p:sp>
        <p:nvSpPr>
          <p:cNvPr id="25" name="CustomText1">
            <a:extLst>
              <a:ext uri="{FF2B5EF4-FFF2-40B4-BE49-F238E27FC236}">
                <a16:creationId xmlns:a16="http://schemas.microsoft.com/office/drawing/2014/main" id="{A955D40E-CC79-4A16-8412-015F6858FCA6}"/>
              </a:ext>
            </a:extLst>
          </p:cNvPr>
          <p:cNvSpPr/>
          <p:nvPr/>
        </p:nvSpPr>
        <p:spPr>
          <a:xfrm>
            <a:off x="1944914" y="4878796"/>
            <a:ext cx="3783047" cy="202957"/>
          </a:xfrm>
          <a:prstGeom prst="rect">
            <a:avLst/>
          </a:prstGeom>
          <a:noFill/>
        </p:spPr>
        <p:txBody>
          <a:bodyPr wrap="none" lIns="0" tIns="0" rIns="0" bIns="0">
            <a:normAutofit fontScale="62500" lnSpcReduction="20000"/>
          </a:bodyPr>
          <a:lstStyle/>
          <a:p>
            <a:pPr algn="r" defTabSz="1219012"/>
            <a:r>
              <a:rPr lang="en-US" altLang="zh-CN" sz="2400">
                <a:solidFill>
                  <a:prstClr val="black">
                    <a:lumMod val="65000"/>
                    <a:lumOff val="35000"/>
                  </a:prstClr>
                </a:solidFill>
                <a:latin typeface="Calibri"/>
                <a:ea typeface="宋体" panose="02010600030101010101" pitchFamily="2" charset="-122"/>
              </a:rPr>
              <a:t>Supporting text here</a:t>
            </a:r>
            <a:endParaRPr lang="en-US" altLang="zh-CN" sz="2400" dirty="0">
              <a:solidFill>
                <a:prstClr val="black">
                  <a:lumMod val="65000"/>
                  <a:lumOff val="35000"/>
                </a:prstClr>
              </a:solidFill>
              <a:latin typeface="Calibri"/>
              <a:ea typeface="宋体" panose="02010600030101010101" pitchFamily="2" charset="-122"/>
            </a:endParaRPr>
          </a:p>
        </p:txBody>
      </p:sp>
      <p:cxnSp>
        <p:nvCxnSpPr>
          <p:cNvPr id="26" name="LineShape">
            <a:extLst>
              <a:ext uri="{FF2B5EF4-FFF2-40B4-BE49-F238E27FC236}">
                <a16:creationId xmlns:a16="http://schemas.microsoft.com/office/drawing/2014/main" id="{1B3CB0E9-8BE5-4B4F-B2C1-A1834491A83C}"/>
              </a:ext>
            </a:extLst>
          </p:cNvPr>
          <p:cNvCxnSpPr>
            <a:cxnSpLocks/>
          </p:cNvCxnSpPr>
          <p:nvPr/>
        </p:nvCxnSpPr>
        <p:spPr>
          <a:xfrm flipH="1">
            <a:off x="2027591" y="5152509"/>
            <a:ext cx="8219495" cy="0"/>
          </a:xfrm>
          <a:prstGeom prst="straightConnector1">
            <a:avLst/>
          </a:prstGeom>
          <a:noFill/>
          <a:ln w="12700" cap="flat" cmpd="sng">
            <a:solidFill>
              <a:srgbClr val="D8D8D8"/>
            </a:solidFill>
            <a:prstDash val="solid"/>
            <a:miter/>
            <a:headEnd type="none" w="med" len="med"/>
            <a:tailEnd type="none" w="med" len="med"/>
          </a:ln>
        </p:spPr>
      </p:cxnSp>
      <p:sp>
        <p:nvSpPr>
          <p:cNvPr id="27" name="CustomText1">
            <a:extLst>
              <a:ext uri="{FF2B5EF4-FFF2-40B4-BE49-F238E27FC236}">
                <a16:creationId xmlns:a16="http://schemas.microsoft.com/office/drawing/2014/main" id="{E407B8F3-7D84-4D48-B751-65B9DF29D27A}"/>
              </a:ext>
            </a:extLst>
          </p:cNvPr>
          <p:cNvSpPr/>
          <p:nvPr/>
        </p:nvSpPr>
        <p:spPr>
          <a:xfrm>
            <a:off x="6464039" y="4878796"/>
            <a:ext cx="3783047" cy="202957"/>
          </a:xfrm>
          <a:prstGeom prst="rect">
            <a:avLst/>
          </a:prstGeom>
          <a:noFill/>
        </p:spPr>
        <p:txBody>
          <a:bodyPr wrap="none" lIns="0" tIns="0" rIns="0" bIns="0">
            <a:normAutofit fontScale="62500" lnSpcReduction="20000"/>
          </a:bodyPr>
          <a:lstStyle/>
          <a:p>
            <a:pPr defTabSz="1219012"/>
            <a:r>
              <a:rPr lang="en-US" altLang="zh-CN" sz="2400">
                <a:solidFill>
                  <a:prstClr val="white">
                    <a:lumMod val="50000"/>
                  </a:prstClr>
                </a:solidFill>
                <a:latin typeface="Calibri"/>
                <a:ea typeface="宋体" panose="02010600030101010101" pitchFamily="2" charset="-122"/>
              </a:rPr>
              <a:t>Supporting text here</a:t>
            </a:r>
            <a:endParaRPr lang="en-US" altLang="zh-CN" sz="2400" dirty="0">
              <a:solidFill>
                <a:prstClr val="white">
                  <a:lumMod val="50000"/>
                </a:prstClr>
              </a:solidFill>
              <a:latin typeface="Calibri"/>
              <a:ea typeface="宋体" panose="02010600030101010101" pitchFamily="2" charset="-122"/>
            </a:endParaRPr>
          </a:p>
        </p:txBody>
      </p:sp>
      <p:grpSp>
        <p:nvGrpSpPr>
          <p:cNvPr id="28" name="组合 27">
            <a:extLst>
              <a:ext uri="{FF2B5EF4-FFF2-40B4-BE49-F238E27FC236}">
                <a16:creationId xmlns:a16="http://schemas.microsoft.com/office/drawing/2014/main" id="{AEBDE8B5-776E-4931-84DD-BF148056BCD2}"/>
              </a:ext>
            </a:extLst>
          </p:cNvPr>
          <p:cNvGrpSpPr/>
          <p:nvPr>
            <p:custDataLst>
              <p:tags r:id="rId1"/>
            </p:custDataLst>
          </p:nvPr>
        </p:nvGrpSpPr>
        <p:grpSpPr>
          <a:xfrm>
            <a:off x="8036652" y="253088"/>
            <a:ext cx="3776519" cy="594200"/>
            <a:chOff x="3159125" y="2914650"/>
            <a:chExt cx="5867400" cy="1031876"/>
          </a:xfrm>
        </p:grpSpPr>
        <p:sp>
          <p:nvSpPr>
            <p:cNvPr id="29" name="Freeform 5">
              <a:extLst>
                <a:ext uri="{FF2B5EF4-FFF2-40B4-BE49-F238E27FC236}">
                  <a16:creationId xmlns:a16="http://schemas.microsoft.com/office/drawing/2014/main" id="{7243FF99-0A85-40B1-A6AD-4ECB05354745}"/>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6">
              <a:extLst>
                <a:ext uri="{FF2B5EF4-FFF2-40B4-BE49-F238E27FC236}">
                  <a16:creationId xmlns:a16="http://schemas.microsoft.com/office/drawing/2014/main" id="{65E611BD-BEBC-422A-BAE4-63B7A5B1220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7">
              <a:extLst>
                <a:ext uri="{FF2B5EF4-FFF2-40B4-BE49-F238E27FC236}">
                  <a16:creationId xmlns:a16="http://schemas.microsoft.com/office/drawing/2014/main" id="{B5A4FBEE-DC26-45DC-B90E-9C382B1C70A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8">
              <a:extLst>
                <a:ext uri="{FF2B5EF4-FFF2-40B4-BE49-F238E27FC236}">
                  <a16:creationId xmlns:a16="http://schemas.microsoft.com/office/drawing/2014/main" id="{2EC72523-F207-4CDB-A882-AA45D8ADB78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9">
              <a:extLst>
                <a:ext uri="{FF2B5EF4-FFF2-40B4-BE49-F238E27FC236}">
                  <a16:creationId xmlns:a16="http://schemas.microsoft.com/office/drawing/2014/main" id="{EF16DB8D-7C3B-4B0B-AE18-747B1AB4F28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0">
              <a:extLst>
                <a:ext uri="{FF2B5EF4-FFF2-40B4-BE49-F238E27FC236}">
                  <a16:creationId xmlns:a16="http://schemas.microsoft.com/office/drawing/2014/main" id="{FF0531BA-0547-43A6-87A2-CAFF18724EC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1">
              <a:extLst>
                <a:ext uri="{FF2B5EF4-FFF2-40B4-BE49-F238E27FC236}">
                  <a16:creationId xmlns:a16="http://schemas.microsoft.com/office/drawing/2014/main" id="{F99CE069-4E76-41B4-A283-FB56D8F448CA}"/>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2">
              <a:extLst>
                <a:ext uri="{FF2B5EF4-FFF2-40B4-BE49-F238E27FC236}">
                  <a16:creationId xmlns:a16="http://schemas.microsoft.com/office/drawing/2014/main" id="{B886624F-C933-4DB1-92D7-E879F287A24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3">
              <a:extLst>
                <a:ext uri="{FF2B5EF4-FFF2-40B4-BE49-F238E27FC236}">
                  <a16:creationId xmlns:a16="http://schemas.microsoft.com/office/drawing/2014/main" id="{CE8EE744-2E97-4A44-937C-603DC901A009}"/>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4">
              <a:extLst>
                <a:ext uri="{FF2B5EF4-FFF2-40B4-BE49-F238E27FC236}">
                  <a16:creationId xmlns:a16="http://schemas.microsoft.com/office/drawing/2014/main" id="{B4691667-9636-4E37-9E4E-1619646BD33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5">
              <a:extLst>
                <a:ext uri="{FF2B5EF4-FFF2-40B4-BE49-F238E27FC236}">
                  <a16:creationId xmlns:a16="http://schemas.microsoft.com/office/drawing/2014/main" id="{6039D9B7-8611-4236-8BD1-46C04D0B655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6">
              <a:extLst>
                <a:ext uri="{FF2B5EF4-FFF2-40B4-BE49-F238E27FC236}">
                  <a16:creationId xmlns:a16="http://schemas.microsoft.com/office/drawing/2014/main" id="{EF0B7931-586B-49C6-AEDD-434C9F3A9AE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7">
              <a:extLst>
                <a:ext uri="{FF2B5EF4-FFF2-40B4-BE49-F238E27FC236}">
                  <a16:creationId xmlns:a16="http://schemas.microsoft.com/office/drawing/2014/main" id="{DBFE88F4-3C96-4BC6-BACE-9DC65C947F6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8">
              <a:extLst>
                <a:ext uri="{FF2B5EF4-FFF2-40B4-BE49-F238E27FC236}">
                  <a16:creationId xmlns:a16="http://schemas.microsoft.com/office/drawing/2014/main" id="{EDD59BD9-DA83-4432-9D20-B18571D2979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9">
              <a:extLst>
                <a:ext uri="{FF2B5EF4-FFF2-40B4-BE49-F238E27FC236}">
                  <a16:creationId xmlns:a16="http://schemas.microsoft.com/office/drawing/2014/main" id="{E839D4B5-DF31-40CA-9781-7F750C1F09C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603791052"/>
      </p:ext>
    </p:extLst>
  </p:cSld>
  <p:clrMapOvr>
    <a:masterClrMapping/>
  </p:clrMapOvr>
  <p:transition spd="slow" advClick="0" advTm="4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 calcmode="lin" valueType="num">
                                      <p:cBhvr>
                                        <p:cTn id="15" dur="500" fill="hold"/>
                                        <p:tgtEl>
                                          <p:spTgt spid="26"/>
                                        </p:tgtEl>
                                        <p:attrNameLst>
                                          <p:attrName>style.rotation</p:attrName>
                                        </p:attrNameLst>
                                      </p:cBhvr>
                                      <p:tavLst>
                                        <p:tav tm="0">
                                          <p:val>
                                            <p:fltVal val="360"/>
                                          </p:val>
                                        </p:tav>
                                        <p:tav tm="100000">
                                          <p:val>
                                            <p:fltVal val="0"/>
                                          </p:val>
                                        </p:tav>
                                      </p:tavLst>
                                    </p:anim>
                                    <p:animEffect transition="in" filter="fade">
                                      <p:cBhvr>
                                        <p:cTn id="16" dur="500"/>
                                        <p:tgtEl>
                                          <p:spTgt spid="26"/>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 calcmode="lin" valueType="num">
                                      <p:cBhvr>
                                        <p:cTn id="22" dur="500" fill="hold"/>
                                        <p:tgtEl>
                                          <p:spTgt spid="4"/>
                                        </p:tgtEl>
                                        <p:attrNameLst>
                                          <p:attrName>style.rotation</p:attrName>
                                        </p:attrNameLst>
                                      </p:cBhvr>
                                      <p:tavLst>
                                        <p:tav tm="0">
                                          <p:val>
                                            <p:fltVal val="360"/>
                                          </p:val>
                                        </p:tav>
                                        <p:tav tm="100000">
                                          <p:val>
                                            <p:fltVal val="0"/>
                                          </p:val>
                                        </p:tav>
                                      </p:tavLst>
                                    </p:anim>
                                    <p:animEffect transition="in" filter="fade">
                                      <p:cBhvr>
                                        <p:cTn id="23" dur="500"/>
                                        <p:tgtEl>
                                          <p:spTgt spid="4"/>
                                        </p:tgtEl>
                                      </p:cBhvr>
                                    </p:animEffect>
                                  </p:childTnLst>
                                </p:cTn>
                              </p:par>
                              <p:par>
                                <p:cTn id="24" presetID="49" presetClass="entr" presetSubtype="0" decel="10000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 calcmode="lin" valueType="num">
                                      <p:cBhvr>
                                        <p:cTn id="28" dur="500" fill="hold"/>
                                        <p:tgtEl>
                                          <p:spTgt spid="16"/>
                                        </p:tgtEl>
                                        <p:attrNameLst>
                                          <p:attrName>style.rotation</p:attrName>
                                        </p:attrNameLst>
                                      </p:cBhvr>
                                      <p:tavLst>
                                        <p:tav tm="0">
                                          <p:val>
                                            <p:fltVal val="360"/>
                                          </p:val>
                                        </p:tav>
                                        <p:tav tm="100000">
                                          <p:val>
                                            <p:fltVal val="0"/>
                                          </p:val>
                                        </p:tav>
                                      </p:tavLst>
                                    </p:anim>
                                    <p:animEffect transition="in" filter="fade">
                                      <p:cBhvr>
                                        <p:cTn id="29" dur="500"/>
                                        <p:tgtEl>
                                          <p:spTgt spid="1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right)">
                                      <p:cBhvr>
                                        <p:cTn id="39" dur="500"/>
                                        <p:tgtEl>
                                          <p:spTgt spid="1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right)">
                                      <p:cBhvr>
                                        <p:cTn id="51" dur="500"/>
                                        <p:tgtEl>
                                          <p:spTgt spid="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right)">
                                      <p:cBhvr>
                                        <p:cTn id="54" dur="500"/>
                                        <p:tgtEl>
                                          <p:spTgt spid="20"/>
                                        </p:tgtEl>
                                      </p:cBhvr>
                                    </p:animEffect>
                                  </p:childTnLst>
                                </p:cTn>
                              </p:par>
                            </p:childTnLst>
                          </p:cTn>
                        </p:par>
                        <p:par>
                          <p:cTn id="55" fill="hold">
                            <p:stCondLst>
                              <p:cond delay="1500"/>
                            </p:stCondLst>
                            <p:childTnLst>
                              <p:par>
                                <p:cTn id="56" presetID="41" presetClass="entr" presetSubtype="0" fill="hold" grpId="0" nodeType="afterEffect">
                                  <p:stCondLst>
                                    <p:cond delay="0"/>
                                  </p:stCondLst>
                                  <p:iterate type="lt">
                                    <p:tmPct val="5882"/>
                                  </p:iterate>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13"/>
                                        </p:tgtEl>
                                        <p:attrNameLst>
                                          <p:attrName>ppt_y</p:attrName>
                                        </p:attrNameLst>
                                      </p:cBhvr>
                                      <p:tavLst>
                                        <p:tav tm="0">
                                          <p:val>
                                            <p:strVal val="#ppt_y"/>
                                          </p:val>
                                        </p:tav>
                                        <p:tav tm="100000">
                                          <p:val>
                                            <p:strVal val="#ppt_y"/>
                                          </p:val>
                                        </p:tav>
                                      </p:tavLst>
                                    </p:anim>
                                    <p:anim calcmode="lin" valueType="num">
                                      <p:cBhvr>
                                        <p:cTn id="6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13"/>
                                        </p:tgtEl>
                                      </p:cBhvr>
                                    </p:animEffect>
                                  </p:childTnLst>
                                </p:cTn>
                              </p:par>
                              <p:par>
                                <p:cTn id="63" presetID="41" presetClass="entr" presetSubtype="0" fill="hold" grpId="0" nodeType="withEffect">
                                  <p:stCondLst>
                                    <p:cond delay="0"/>
                                  </p:stCondLst>
                                  <p:iterate type="lt">
                                    <p:tmPct val="5882"/>
                                  </p:iterate>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15"/>
                                        </p:tgtEl>
                                        <p:attrNameLst>
                                          <p:attrName>ppt_y</p:attrName>
                                        </p:attrNameLst>
                                      </p:cBhvr>
                                      <p:tavLst>
                                        <p:tav tm="0">
                                          <p:val>
                                            <p:strVal val="#ppt_y"/>
                                          </p:val>
                                        </p:tav>
                                        <p:tav tm="100000">
                                          <p:val>
                                            <p:strVal val="#ppt_y"/>
                                          </p:val>
                                        </p:tav>
                                      </p:tavLst>
                                    </p:anim>
                                    <p:anim calcmode="lin" valueType="num">
                                      <p:cBhvr>
                                        <p:cTn id="67"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15"/>
                                        </p:tgtEl>
                                      </p:cBhvr>
                                    </p:animEffect>
                                  </p:childTnLst>
                                </p:cTn>
                              </p:par>
                              <p:par>
                                <p:cTn id="70" presetID="41" presetClass="entr" presetSubtype="0" fill="hold" grpId="0" nodeType="withEffect">
                                  <p:stCondLst>
                                    <p:cond delay="0"/>
                                  </p:stCondLst>
                                  <p:iterate type="lt">
                                    <p:tmPct val="5882"/>
                                  </p:iterate>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27"/>
                                        </p:tgtEl>
                                        <p:attrNameLst>
                                          <p:attrName>ppt_y</p:attrName>
                                        </p:attrNameLst>
                                      </p:cBhvr>
                                      <p:tavLst>
                                        <p:tav tm="0">
                                          <p:val>
                                            <p:strVal val="#ppt_y"/>
                                          </p:val>
                                        </p:tav>
                                        <p:tav tm="100000">
                                          <p:val>
                                            <p:strVal val="#ppt_y"/>
                                          </p:val>
                                        </p:tav>
                                      </p:tavLst>
                                    </p:anim>
                                    <p:anim calcmode="lin" valueType="num">
                                      <p:cBhvr>
                                        <p:cTn id="7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27"/>
                                        </p:tgtEl>
                                      </p:cBhvr>
                                    </p:animEffect>
                                  </p:childTnLst>
                                </p:cTn>
                              </p:par>
                              <p:par>
                                <p:cTn id="77" presetID="41" presetClass="entr" presetSubtype="0" fill="hold" grpId="0" nodeType="withEffect">
                                  <p:stCondLst>
                                    <p:cond delay="0"/>
                                  </p:stCondLst>
                                  <p:iterate type="lt">
                                    <p:tmPct val="5882"/>
                                  </p:iterate>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25"/>
                                        </p:tgtEl>
                                        <p:attrNameLst>
                                          <p:attrName>ppt_y</p:attrName>
                                        </p:attrNameLst>
                                      </p:cBhvr>
                                      <p:tavLst>
                                        <p:tav tm="0">
                                          <p:val>
                                            <p:strVal val="#ppt_y"/>
                                          </p:val>
                                        </p:tav>
                                        <p:tav tm="100000">
                                          <p:val>
                                            <p:strVal val="#ppt_y"/>
                                          </p:val>
                                        </p:tav>
                                      </p:tavLst>
                                    </p:anim>
                                    <p:anim calcmode="lin" valueType="num">
                                      <p:cBhvr>
                                        <p:cTn id="81"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25"/>
                                        </p:tgtEl>
                                      </p:cBhvr>
                                    </p:animEffect>
                                  </p:childTnLst>
                                </p:cTn>
                              </p:par>
                            </p:childTnLst>
                          </p:cTn>
                        </p:par>
                        <p:par>
                          <p:cTn id="84" fill="hold">
                            <p:stCondLst>
                              <p:cond delay="2500"/>
                            </p:stCondLst>
                            <p:childTnLst>
                              <p:par>
                                <p:cTn id="85" presetID="42" presetClass="entr" presetSubtype="0"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anim calcmode="lin" valueType="num">
                                      <p:cBhvr>
                                        <p:cTn id="88" dur="500" fill="hold"/>
                                        <p:tgtEl>
                                          <p:spTgt spid="11"/>
                                        </p:tgtEl>
                                        <p:attrNameLst>
                                          <p:attrName>ppt_x</p:attrName>
                                        </p:attrNameLst>
                                      </p:cBhvr>
                                      <p:tavLst>
                                        <p:tav tm="0">
                                          <p:val>
                                            <p:strVal val="#ppt_x"/>
                                          </p:val>
                                        </p:tav>
                                        <p:tav tm="100000">
                                          <p:val>
                                            <p:strVal val="#ppt_x"/>
                                          </p:val>
                                        </p:tav>
                                      </p:tavLst>
                                    </p:anim>
                                    <p:anim calcmode="lin" valueType="num">
                                      <p:cBhvr>
                                        <p:cTn id="89" dur="500" fill="hold"/>
                                        <p:tgtEl>
                                          <p:spTgt spid="1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anim calcmode="lin" valueType="num">
                                      <p:cBhvr>
                                        <p:cTn id="93" dur="500" fill="hold"/>
                                        <p:tgtEl>
                                          <p:spTgt spid="23"/>
                                        </p:tgtEl>
                                        <p:attrNameLst>
                                          <p:attrName>ppt_x</p:attrName>
                                        </p:attrNameLst>
                                      </p:cBhvr>
                                      <p:tavLst>
                                        <p:tav tm="0">
                                          <p:val>
                                            <p:strVal val="#ppt_x"/>
                                          </p:val>
                                        </p:tav>
                                        <p:tav tm="100000">
                                          <p:val>
                                            <p:strVal val="#ppt_x"/>
                                          </p:val>
                                        </p:tav>
                                      </p:tavLst>
                                    </p:anim>
                                    <p:anim calcmode="lin" valueType="num">
                                      <p:cBhvr>
                                        <p:cTn id="94" dur="5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anim calcmode="lin" valueType="num">
                                      <p:cBhvr>
                                        <p:cTn id="98" dur="500" fill="hold"/>
                                        <p:tgtEl>
                                          <p:spTgt spid="22"/>
                                        </p:tgtEl>
                                        <p:attrNameLst>
                                          <p:attrName>ppt_x</p:attrName>
                                        </p:attrNameLst>
                                      </p:cBhvr>
                                      <p:tavLst>
                                        <p:tav tm="0">
                                          <p:val>
                                            <p:strVal val="#ppt_x"/>
                                          </p:val>
                                        </p:tav>
                                        <p:tav tm="100000">
                                          <p:val>
                                            <p:strVal val="#ppt_x"/>
                                          </p:val>
                                        </p:tav>
                                      </p:tavLst>
                                    </p:anim>
                                    <p:anim calcmode="lin" valueType="num">
                                      <p:cBhvr>
                                        <p:cTn id="99" dur="5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anim calcmode="lin" valueType="num">
                                      <p:cBhvr>
                                        <p:cTn id="103" dur="500" fill="hold"/>
                                        <p:tgtEl>
                                          <p:spTgt spid="10"/>
                                        </p:tgtEl>
                                        <p:attrNameLst>
                                          <p:attrName>ppt_x</p:attrName>
                                        </p:attrNameLst>
                                      </p:cBhvr>
                                      <p:tavLst>
                                        <p:tav tm="0">
                                          <p:val>
                                            <p:strVal val="#ppt_x"/>
                                          </p:val>
                                        </p:tav>
                                        <p:tav tm="100000">
                                          <p:val>
                                            <p:strVal val="#ppt_x"/>
                                          </p:val>
                                        </p:tav>
                                      </p:tavLst>
                                    </p:anim>
                                    <p:anim calcmode="lin" valueType="num">
                                      <p:cBhvr>
                                        <p:cTn id="10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3" grpId="0"/>
      <p:bldP spid="15" grpId="0"/>
      <p:bldP spid="17" grpId="0" animBg="1"/>
      <p:bldP spid="18" grpId="0" animBg="1"/>
      <p:bldP spid="19" grpId="0" animBg="1"/>
      <p:bldP spid="20" grpId="0" animBg="1"/>
      <p:bldP spid="22" grpId="0"/>
      <p:bldP spid="23" grpId="0"/>
      <p:bldP spid="25"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B0F0844-93C9-401B-BDA6-5480C7537956}"/>
              </a:ext>
            </a:extLst>
          </p:cNvPr>
          <p:cNvSpPr txBox="1">
            <a:spLocks noChangeArrowheads="1"/>
          </p:cNvSpPr>
          <p:nvPr/>
        </p:nvSpPr>
        <p:spPr bwMode="auto">
          <a:xfrm>
            <a:off x="3497949" y="2610832"/>
            <a:ext cx="132445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b="1" dirty="0">
                <a:solidFill>
                  <a:prstClr val="white">
                    <a:lumMod val="50000"/>
                  </a:prstClr>
                </a:solidFill>
                <a:latin typeface="宋体" panose="02010600030101010101" pitchFamily="2" charset="-122"/>
              </a:rPr>
              <a:t>添加你内容</a:t>
            </a:r>
          </a:p>
        </p:txBody>
      </p:sp>
      <p:sp>
        <p:nvSpPr>
          <p:cNvPr id="17" name="文本框 18">
            <a:extLst>
              <a:ext uri="{FF2B5EF4-FFF2-40B4-BE49-F238E27FC236}">
                <a16:creationId xmlns:a16="http://schemas.microsoft.com/office/drawing/2014/main" id="{CD7A0E71-80DB-4FEB-8ED4-A3EBFC1CD144}"/>
              </a:ext>
            </a:extLst>
          </p:cNvPr>
          <p:cNvSpPr txBox="1">
            <a:spLocks noChangeArrowheads="1"/>
          </p:cNvSpPr>
          <p:nvPr/>
        </p:nvSpPr>
        <p:spPr bwMode="auto">
          <a:xfrm>
            <a:off x="3376190" y="2894919"/>
            <a:ext cx="20320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18" name="文本框 17">
            <a:extLst>
              <a:ext uri="{FF2B5EF4-FFF2-40B4-BE49-F238E27FC236}">
                <a16:creationId xmlns:a16="http://schemas.microsoft.com/office/drawing/2014/main" id="{A7CF1804-DE15-401C-B255-3A3685A5EFF3}"/>
              </a:ext>
            </a:extLst>
          </p:cNvPr>
          <p:cNvSpPr txBox="1">
            <a:spLocks noChangeArrowheads="1"/>
          </p:cNvSpPr>
          <p:nvPr/>
        </p:nvSpPr>
        <p:spPr bwMode="auto">
          <a:xfrm>
            <a:off x="4421183" y="4243984"/>
            <a:ext cx="132445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b="1" dirty="0">
                <a:solidFill>
                  <a:prstClr val="white">
                    <a:lumMod val="50000"/>
                  </a:prstClr>
                </a:solidFill>
                <a:latin typeface="宋体" panose="02010600030101010101" pitchFamily="2" charset="-122"/>
              </a:rPr>
              <a:t>添加你内容</a:t>
            </a:r>
          </a:p>
        </p:txBody>
      </p:sp>
      <p:sp>
        <p:nvSpPr>
          <p:cNvPr id="19" name="文本框 18">
            <a:extLst>
              <a:ext uri="{FF2B5EF4-FFF2-40B4-BE49-F238E27FC236}">
                <a16:creationId xmlns:a16="http://schemas.microsoft.com/office/drawing/2014/main" id="{D684B098-8A7F-41BA-9ECC-61CFE6B75928}"/>
              </a:ext>
            </a:extLst>
          </p:cNvPr>
          <p:cNvSpPr txBox="1">
            <a:spLocks noChangeArrowheads="1"/>
          </p:cNvSpPr>
          <p:nvPr/>
        </p:nvSpPr>
        <p:spPr bwMode="auto">
          <a:xfrm>
            <a:off x="4299425" y="4528071"/>
            <a:ext cx="20320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20" name="文本框 19">
            <a:extLst>
              <a:ext uri="{FF2B5EF4-FFF2-40B4-BE49-F238E27FC236}">
                <a16:creationId xmlns:a16="http://schemas.microsoft.com/office/drawing/2014/main" id="{8CD2143B-B50C-45BA-8E1D-61FB5FC9BFAD}"/>
              </a:ext>
            </a:extLst>
          </p:cNvPr>
          <p:cNvSpPr txBox="1">
            <a:spLocks noChangeArrowheads="1"/>
          </p:cNvSpPr>
          <p:nvPr/>
        </p:nvSpPr>
        <p:spPr bwMode="auto">
          <a:xfrm>
            <a:off x="8237029" y="4217955"/>
            <a:ext cx="132445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b="1" dirty="0">
                <a:solidFill>
                  <a:prstClr val="white">
                    <a:lumMod val="50000"/>
                  </a:prstClr>
                </a:solidFill>
                <a:latin typeface="宋体" panose="02010600030101010101" pitchFamily="2" charset="-122"/>
              </a:rPr>
              <a:t>添加你内容</a:t>
            </a:r>
          </a:p>
        </p:txBody>
      </p:sp>
      <p:sp>
        <p:nvSpPr>
          <p:cNvPr id="21" name="文本框 18">
            <a:extLst>
              <a:ext uri="{FF2B5EF4-FFF2-40B4-BE49-F238E27FC236}">
                <a16:creationId xmlns:a16="http://schemas.microsoft.com/office/drawing/2014/main" id="{DF11B3C2-3389-4324-88FD-09FEE288FBB0}"/>
              </a:ext>
            </a:extLst>
          </p:cNvPr>
          <p:cNvSpPr txBox="1">
            <a:spLocks noChangeArrowheads="1"/>
          </p:cNvSpPr>
          <p:nvPr/>
        </p:nvSpPr>
        <p:spPr bwMode="auto">
          <a:xfrm>
            <a:off x="8115270" y="4502042"/>
            <a:ext cx="20320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22" name="文本框 21">
            <a:extLst>
              <a:ext uri="{FF2B5EF4-FFF2-40B4-BE49-F238E27FC236}">
                <a16:creationId xmlns:a16="http://schemas.microsoft.com/office/drawing/2014/main" id="{2EE05D84-4EC9-4F62-B54B-A91822B3A98C}"/>
              </a:ext>
            </a:extLst>
          </p:cNvPr>
          <p:cNvSpPr txBox="1">
            <a:spLocks noChangeArrowheads="1"/>
          </p:cNvSpPr>
          <p:nvPr/>
        </p:nvSpPr>
        <p:spPr bwMode="auto">
          <a:xfrm>
            <a:off x="7228844" y="2610832"/>
            <a:ext cx="132445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467" b="1" dirty="0">
                <a:solidFill>
                  <a:prstClr val="white">
                    <a:lumMod val="50000"/>
                  </a:prstClr>
                </a:solidFill>
                <a:latin typeface="宋体" panose="02010600030101010101" pitchFamily="2" charset="-122"/>
              </a:rPr>
              <a:t>添加你内容</a:t>
            </a:r>
          </a:p>
        </p:txBody>
      </p:sp>
      <p:sp>
        <p:nvSpPr>
          <p:cNvPr id="23" name="文本框 18">
            <a:extLst>
              <a:ext uri="{FF2B5EF4-FFF2-40B4-BE49-F238E27FC236}">
                <a16:creationId xmlns:a16="http://schemas.microsoft.com/office/drawing/2014/main" id="{96D842F0-8C59-4515-AE8C-7244B919ECB6}"/>
              </a:ext>
            </a:extLst>
          </p:cNvPr>
          <p:cNvSpPr txBox="1">
            <a:spLocks noChangeArrowheads="1"/>
          </p:cNvSpPr>
          <p:nvPr/>
        </p:nvSpPr>
        <p:spPr bwMode="auto">
          <a:xfrm>
            <a:off x="7107085" y="2894919"/>
            <a:ext cx="20320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nvGrpSpPr>
          <p:cNvPr id="4" name="组合 28">
            <a:extLst>
              <a:ext uri="{FF2B5EF4-FFF2-40B4-BE49-F238E27FC236}">
                <a16:creationId xmlns:a16="http://schemas.microsoft.com/office/drawing/2014/main" id="{68B23ED6-ADEB-430D-ADA9-2AC55900FD58}"/>
              </a:ext>
            </a:extLst>
          </p:cNvPr>
          <p:cNvGrpSpPr/>
          <p:nvPr/>
        </p:nvGrpSpPr>
        <p:grpSpPr>
          <a:xfrm>
            <a:off x="3030006" y="3948866"/>
            <a:ext cx="1216457" cy="2661484"/>
            <a:chOff x="3030005" y="3948865"/>
            <a:chExt cx="1216457" cy="2661484"/>
          </a:xfrm>
        </p:grpSpPr>
        <p:grpSp>
          <p:nvGrpSpPr>
            <p:cNvPr id="7" name="组合 3">
              <a:extLst>
                <a:ext uri="{FF2B5EF4-FFF2-40B4-BE49-F238E27FC236}">
                  <a16:creationId xmlns:a16="http://schemas.microsoft.com/office/drawing/2014/main" id="{80C26E41-74DA-475B-A573-A0B303EA0A0C}"/>
                </a:ext>
              </a:extLst>
            </p:cNvPr>
            <p:cNvGrpSpPr>
              <a:grpSpLocks/>
            </p:cNvGrpSpPr>
            <p:nvPr/>
          </p:nvGrpSpPr>
          <p:grpSpPr bwMode="auto">
            <a:xfrm>
              <a:off x="3030005" y="3948865"/>
              <a:ext cx="1216457" cy="2661484"/>
              <a:chOff x="0" y="0"/>
              <a:chExt cx="1494972" cy="3272061"/>
            </a:xfrm>
          </p:grpSpPr>
          <p:sp>
            <p:nvSpPr>
              <p:cNvPr id="5" name="六边形 20">
                <a:extLst>
                  <a:ext uri="{FF2B5EF4-FFF2-40B4-BE49-F238E27FC236}">
                    <a16:creationId xmlns:a16="http://schemas.microsoft.com/office/drawing/2014/main" id="{67DB85D7-B3AA-4461-BD81-C632F9F5030E}"/>
                  </a:ext>
                </a:extLst>
              </p:cNvPr>
              <p:cNvSpPr>
                <a:spLocks noChangeArrowheads="1"/>
              </p:cNvSpPr>
              <p:nvPr/>
            </p:nvSpPr>
            <p:spPr bwMode="auto">
              <a:xfrm rot="5400000">
                <a:off x="-74314" y="74314"/>
                <a:ext cx="1643600" cy="1494972"/>
              </a:xfrm>
              <a:prstGeom prst="hexagon">
                <a:avLst>
                  <a:gd name="adj" fmla="val 26941"/>
                  <a:gd name="vf" fmla="val 115470"/>
                </a:avLst>
              </a:prstGeom>
              <a:solidFill>
                <a:srgbClr val="FFFFFF"/>
              </a:solidFill>
              <a:ln w="38100">
                <a:solidFill>
                  <a:schemeClr val="accent2"/>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endParaRPr lang="zh-CN" altLang="en-US" sz="1200" dirty="0">
                  <a:solidFill>
                    <a:srgbClr val="FFFFFF"/>
                  </a:solidFill>
                </a:endParaRPr>
              </a:p>
            </p:txBody>
          </p:sp>
          <p:cxnSp>
            <p:nvCxnSpPr>
              <p:cNvPr id="6" name="直接连接符 21">
                <a:extLst>
                  <a:ext uri="{FF2B5EF4-FFF2-40B4-BE49-F238E27FC236}">
                    <a16:creationId xmlns:a16="http://schemas.microsoft.com/office/drawing/2014/main" id="{CBF373F5-B942-488E-A9C6-F4FBF2FA8B7A}"/>
                  </a:ext>
                </a:extLst>
              </p:cNvPr>
              <p:cNvCxnSpPr>
                <a:cxnSpLocks noChangeShapeType="1"/>
              </p:cNvCxnSpPr>
              <p:nvPr/>
            </p:nvCxnSpPr>
            <p:spPr bwMode="auto">
              <a:xfrm>
                <a:off x="728436" y="1635475"/>
                <a:ext cx="0" cy="1636586"/>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cxnSp>
        </p:grpSp>
        <p:sp>
          <p:nvSpPr>
            <p:cNvPr id="24" name="Freeform 17">
              <a:extLst>
                <a:ext uri="{FF2B5EF4-FFF2-40B4-BE49-F238E27FC236}">
                  <a16:creationId xmlns:a16="http://schemas.microsoft.com/office/drawing/2014/main" id="{AD855B68-8096-4317-8BF4-9546154E396D}"/>
                </a:ext>
              </a:extLst>
            </p:cNvPr>
            <p:cNvSpPr>
              <a:spLocks noEditPoints="1"/>
            </p:cNvSpPr>
            <p:nvPr/>
          </p:nvSpPr>
          <p:spPr bwMode="auto">
            <a:xfrm>
              <a:off x="3341955" y="4234890"/>
              <a:ext cx="576032" cy="737305"/>
            </a:xfrm>
            <a:custGeom>
              <a:avLst/>
              <a:gdLst>
                <a:gd name="T0" fmla="*/ 2147483646 w 659"/>
                <a:gd name="T1" fmla="*/ 2147483646 h 962"/>
                <a:gd name="T2" fmla="*/ 2147483646 w 659"/>
                <a:gd name="T3" fmla="*/ 2147483646 h 962"/>
                <a:gd name="T4" fmla="*/ 2147483646 w 659"/>
                <a:gd name="T5" fmla="*/ 2147483646 h 962"/>
                <a:gd name="T6" fmla="*/ 2147483646 w 659"/>
                <a:gd name="T7" fmla="*/ 2147483646 h 962"/>
                <a:gd name="T8" fmla="*/ 2147483646 w 659"/>
                <a:gd name="T9" fmla="*/ 2147483646 h 962"/>
                <a:gd name="T10" fmla="*/ 2147483646 w 659"/>
                <a:gd name="T11" fmla="*/ 2147483646 h 962"/>
                <a:gd name="T12" fmla="*/ 2147483646 w 659"/>
                <a:gd name="T13" fmla="*/ 2147483646 h 962"/>
                <a:gd name="T14" fmla="*/ 2147483646 w 659"/>
                <a:gd name="T15" fmla="*/ 2147483646 h 962"/>
                <a:gd name="T16" fmla="*/ 2147483646 w 659"/>
                <a:gd name="T17" fmla="*/ 2147483646 h 962"/>
                <a:gd name="T18" fmla="*/ 2147483646 w 659"/>
                <a:gd name="T19" fmla="*/ 2147483646 h 962"/>
                <a:gd name="T20" fmla="*/ 2147483646 w 659"/>
                <a:gd name="T21" fmla="*/ 2147483646 h 962"/>
                <a:gd name="T22" fmla="*/ 2147483646 w 659"/>
                <a:gd name="T23" fmla="*/ 2147483646 h 962"/>
                <a:gd name="T24" fmla="*/ 2147483646 w 659"/>
                <a:gd name="T25" fmla="*/ 2147483646 h 962"/>
                <a:gd name="T26" fmla="*/ 2147483646 w 659"/>
                <a:gd name="T27" fmla="*/ 2147483646 h 962"/>
                <a:gd name="T28" fmla="*/ 2147483646 w 659"/>
                <a:gd name="T29" fmla="*/ 2147483646 h 962"/>
                <a:gd name="T30" fmla="*/ 2147483646 w 659"/>
                <a:gd name="T31" fmla="*/ 2147483646 h 962"/>
                <a:gd name="T32" fmla="*/ 2147483646 w 659"/>
                <a:gd name="T33" fmla="*/ 2147483646 h 962"/>
                <a:gd name="T34" fmla="*/ 2147483646 w 659"/>
                <a:gd name="T35" fmla="*/ 2147483646 h 962"/>
                <a:gd name="T36" fmla="*/ 2147483646 w 659"/>
                <a:gd name="T37" fmla="*/ 2147483646 h 962"/>
                <a:gd name="T38" fmla="*/ 2147483646 w 659"/>
                <a:gd name="T39" fmla="*/ 2147483646 h 962"/>
                <a:gd name="T40" fmla="*/ 2147483646 w 659"/>
                <a:gd name="T41" fmla="*/ 2147483646 h 962"/>
                <a:gd name="T42" fmla="*/ 2147483646 w 659"/>
                <a:gd name="T43" fmla="*/ 2147483646 h 962"/>
                <a:gd name="T44" fmla="*/ 2147483646 w 659"/>
                <a:gd name="T45" fmla="*/ 2147483646 h 962"/>
                <a:gd name="T46" fmla="*/ 2147483646 w 659"/>
                <a:gd name="T47" fmla="*/ 2147483646 h 962"/>
                <a:gd name="T48" fmla="*/ 2147483646 w 659"/>
                <a:gd name="T49" fmla="*/ 2147483646 h 962"/>
                <a:gd name="T50" fmla="*/ 2147483646 w 659"/>
                <a:gd name="T51" fmla="*/ 2147483646 h 962"/>
                <a:gd name="T52" fmla="*/ 2147483646 w 659"/>
                <a:gd name="T53" fmla="*/ 2147483646 h 962"/>
                <a:gd name="T54" fmla="*/ 2147483646 w 659"/>
                <a:gd name="T55" fmla="*/ 2147483646 h 962"/>
                <a:gd name="T56" fmla="*/ 2147483646 w 659"/>
                <a:gd name="T57" fmla="*/ 2147483646 h 962"/>
                <a:gd name="T58" fmla="*/ 2147483646 w 659"/>
                <a:gd name="T59" fmla="*/ 0 h 962"/>
                <a:gd name="T60" fmla="*/ 2147483646 w 659"/>
                <a:gd name="T61" fmla="*/ 2147483646 h 962"/>
                <a:gd name="T62" fmla="*/ 2147483646 w 659"/>
                <a:gd name="T63" fmla="*/ 2147483646 h 962"/>
                <a:gd name="T64" fmla="*/ 2147483646 w 659"/>
                <a:gd name="T65" fmla="*/ 2147483646 h 962"/>
                <a:gd name="T66" fmla="*/ 2147483646 w 659"/>
                <a:gd name="T67" fmla="*/ 2147483646 h 962"/>
                <a:gd name="T68" fmla="*/ 2147483646 w 659"/>
                <a:gd name="T69" fmla="*/ 2147483646 h 962"/>
                <a:gd name="T70" fmla="*/ 2147483646 w 659"/>
                <a:gd name="T71" fmla="*/ 2147483646 h 962"/>
                <a:gd name="T72" fmla="*/ 2147483646 w 659"/>
                <a:gd name="T73" fmla="*/ 2147483646 h 962"/>
                <a:gd name="T74" fmla="*/ 2147483646 w 659"/>
                <a:gd name="T75" fmla="*/ 2147483646 h 962"/>
                <a:gd name="T76" fmla="*/ 2147483646 w 659"/>
                <a:gd name="T77" fmla="*/ 2147483646 h 962"/>
                <a:gd name="T78" fmla="*/ 2147483646 w 659"/>
                <a:gd name="T79" fmla="*/ 2147483646 h 962"/>
                <a:gd name="T80" fmla="*/ 2147483646 w 659"/>
                <a:gd name="T81" fmla="*/ 2147483646 h 962"/>
                <a:gd name="T82" fmla="*/ 2147483646 w 659"/>
                <a:gd name="T83" fmla="*/ 2147483646 h 962"/>
                <a:gd name="T84" fmla="*/ 2147483646 w 659"/>
                <a:gd name="T85" fmla="*/ 2147483646 h 962"/>
                <a:gd name="T86" fmla="*/ 2147483646 w 659"/>
                <a:gd name="T87" fmla="*/ 2147483646 h 962"/>
                <a:gd name="T88" fmla="*/ 2147483646 w 659"/>
                <a:gd name="T89" fmla="*/ 2147483646 h 962"/>
                <a:gd name="T90" fmla="*/ 2147483646 w 659"/>
                <a:gd name="T91" fmla="*/ 2147483646 h 962"/>
                <a:gd name="T92" fmla="*/ 2147483646 w 659"/>
                <a:gd name="T93" fmla="*/ 2147483646 h 962"/>
                <a:gd name="T94" fmla="*/ 2147483646 w 659"/>
                <a:gd name="T95" fmla="*/ 2147483646 h 962"/>
                <a:gd name="T96" fmla="*/ 2147483646 w 659"/>
                <a:gd name="T97" fmla="*/ 2147483646 h 962"/>
                <a:gd name="T98" fmla="*/ 2147483646 w 659"/>
                <a:gd name="T99" fmla="*/ 2147483646 h 962"/>
                <a:gd name="T100" fmla="*/ 2147483646 w 659"/>
                <a:gd name="T101" fmla="*/ 2147483646 h 962"/>
                <a:gd name="T102" fmla="*/ 2147483646 w 659"/>
                <a:gd name="T103" fmla="*/ 2147483646 h 962"/>
                <a:gd name="T104" fmla="*/ 2147483646 w 659"/>
                <a:gd name="T105" fmla="*/ 2147483646 h 9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9" h="962">
                  <a:moveTo>
                    <a:pt x="230" y="555"/>
                  </a:moveTo>
                  <a:cubicBezTo>
                    <a:pt x="254" y="555"/>
                    <a:pt x="278" y="567"/>
                    <a:pt x="290" y="585"/>
                  </a:cubicBezTo>
                  <a:lnTo>
                    <a:pt x="313" y="619"/>
                  </a:lnTo>
                  <a:cubicBezTo>
                    <a:pt x="320" y="629"/>
                    <a:pt x="331" y="630"/>
                    <a:pt x="338" y="619"/>
                  </a:cubicBezTo>
                  <a:lnTo>
                    <a:pt x="362" y="586"/>
                  </a:lnTo>
                  <a:cubicBezTo>
                    <a:pt x="375" y="569"/>
                    <a:pt x="398" y="558"/>
                    <a:pt x="421" y="558"/>
                  </a:cubicBezTo>
                  <a:cubicBezTo>
                    <a:pt x="429" y="558"/>
                    <a:pt x="436" y="559"/>
                    <a:pt x="443" y="561"/>
                  </a:cubicBezTo>
                  <a:lnTo>
                    <a:pt x="481" y="575"/>
                  </a:lnTo>
                  <a:cubicBezTo>
                    <a:pt x="484" y="576"/>
                    <a:pt x="486" y="576"/>
                    <a:pt x="489" y="576"/>
                  </a:cubicBezTo>
                  <a:cubicBezTo>
                    <a:pt x="500" y="576"/>
                    <a:pt x="501" y="567"/>
                    <a:pt x="501" y="561"/>
                  </a:cubicBezTo>
                  <a:lnTo>
                    <a:pt x="501" y="520"/>
                  </a:lnTo>
                  <a:cubicBezTo>
                    <a:pt x="502" y="490"/>
                    <a:pt x="524" y="461"/>
                    <a:pt x="552" y="452"/>
                  </a:cubicBezTo>
                  <a:lnTo>
                    <a:pt x="591" y="441"/>
                  </a:lnTo>
                  <a:cubicBezTo>
                    <a:pt x="597" y="439"/>
                    <a:pt x="602" y="436"/>
                    <a:pt x="603" y="432"/>
                  </a:cubicBezTo>
                  <a:cubicBezTo>
                    <a:pt x="604" y="428"/>
                    <a:pt x="603" y="422"/>
                    <a:pt x="599" y="417"/>
                  </a:cubicBezTo>
                  <a:lnTo>
                    <a:pt x="575" y="384"/>
                  </a:lnTo>
                  <a:cubicBezTo>
                    <a:pt x="558" y="360"/>
                    <a:pt x="559" y="323"/>
                    <a:pt x="577" y="300"/>
                  </a:cubicBezTo>
                  <a:lnTo>
                    <a:pt x="601" y="268"/>
                  </a:lnTo>
                  <a:cubicBezTo>
                    <a:pt x="605" y="263"/>
                    <a:pt x="607" y="257"/>
                    <a:pt x="605" y="253"/>
                  </a:cubicBezTo>
                  <a:cubicBezTo>
                    <a:pt x="604" y="249"/>
                    <a:pt x="600" y="246"/>
                    <a:pt x="594" y="244"/>
                  </a:cubicBezTo>
                  <a:lnTo>
                    <a:pt x="555" y="231"/>
                  </a:lnTo>
                  <a:cubicBezTo>
                    <a:pt x="527" y="222"/>
                    <a:pt x="506" y="192"/>
                    <a:pt x="507" y="162"/>
                  </a:cubicBezTo>
                  <a:lnTo>
                    <a:pt x="508" y="121"/>
                  </a:lnTo>
                  <a:cubicBezTo>
                    <a:pt x="508" y="116"/>
                    <a:pt x="507" y="111"/>
                    <a:pt x="504" y="108"/>
                  </a:cubicBezTo>
                  <a:cubicBezTo>
                    <a:pt x="501" y="106"/>
                    <a:pt x="498" y="105"/>
                    <a:pt x="495" y="105"/>
                  </a:cubicBezTo>
                  <a:cubicBezTo>
                    <a:pt x="493" y="105"/>
                    <a:pt x="490" y="106"/>
                    <a:pt x="488" y="106"/>
                  </a:cubicBezTo>
                  <a:lnTo>
                    <a:pt x="449" y="119"/>
                  </a:lnTo>
                  <a:cubicBezTo>
                    <a:pt x="443" y="121"/>
                    <a:pt x="436" y="122"/>
                    <a:pt x="429" y="122"/>
                  </a:cubicBezTo>
                  <a:cubicBezTo>
                    <a:pt x="405" y="122"/>
                    <a:pt x="382" y="110"/>
                    <a:pt x="369" y="92"/>
                  </a:cubicBezTo>
                  <a:lnTo>
                    <a:pt x="346" y="58"/>
                  </a:lnTo>
                  <a:cubicBezTo>
                    <a:pt x="343" y="53"/>
                    <a:pt x="338" y="50"/>
                    <a:pt x="334" y="50"/>
                  </a:cubicBezTo>
                  <a:cubicBezTo>
                    <a:pt x="328" y="50"/>
                    <a:pt x="326" y="50"/>
                    <a:pt x="322" y="56"/>
                  </a:cubicBezTo>
                  <a:lnTo>
                    <a:pt x="321" y="58"/>
                  </a:lnTo>
                  <a:cubicBezTo>
                    <a:pt x="311" y="74"/>
                    <a:pt x="298" y="93"/>
                    <a:pt x="287" y="104"/>
                  </a:cubicBezTo>
                  <a:cubicBezTo>
                    <a:pt x="280" y="111"/>
                    <a:pt x="269" y="120"/>
                    <a:pt x="255" y="120"/>
                  </a:cubicBezTo>
                  <a:cubicBezTo>
                    <a:pt x="251" y="120"/>
                    <a:pt x="247" y="119"/>
                    <a:pt x="245" y="118"/>
                  </a:cubicBezTo>
                  <a:lnTo>
                    <a:pt x="241" y="118"/>
                  </a:lnTo>
                  <a:lnTo>
                    <a:pt x="238" y="116"/>
                  </a:lnTo>
                  <a:cubicBezTo>
                    <a:pt x="234" y="115"/>
                    <a:pt x="227" y="113"/>
                    <a:pt x="220" y="111"/>
                  </a:cubicBezTo>
                  <a:cubicBezTo>
                    <a:pt x="210" y="108"/>
                    <a:pt x="192" y="103"/>
                    <a:pt x="189" y="103"/>
                  </a:cubicBezTo>
                  <a:cubicBezTo>
                    <a:pt x="181" y="101"/>
                    <a:pt x="173" y="100"/>
                    <a:pt x="171" y="100"/>
                  </a:cubicBezTo>
                  <a:cubicBezTo>
                    <a:pt x="161" y="100"/>
                    <a:pt x="158" y="108"/>
                    <a:pt x="158" y="116"/>
                  </a:cubicBezTo>
                  <a:lnTo>
                    <a:pt x="158" y="157"/>
                  </a:lnTo>
                  <a:cubicBezTo>
                    <a:pt x="158" y="187"/>
                    <a:pt x="135" y="216"/>
                    <a:pt x="107" y="225"/>
                  </a:cubicBezTo>
                  <a:lnTo>
                    <a:pt x="68" y="236"/>
                  </a:lnTo>
                  <a:cubicBezTo>
                    <a:pt x="62" y="238"/>
                    <a:pt x="58" y="241"/>
                    <a:pt x="56" y="246"/>
                  </a:cubicBezTo>
                  <a:cubicBezTo>
                    <a:pt x="55" y="249"/>
                    <a:pt x="56" y="255"/>
                    <a:pt x="60" y="260"/>
                  </a:cubicBezTo>
                  <a:lnTo>
                    <a:pt x="84" y="293"/>
                  </a:lnTo>
                  <a:cubicBezTo>
                    <a:pt x="101" y="317"/>
                    <a:pt x="101" y="354"/>
                    <a:pt x="83" y="377"/>
                  </a:cubicBezTo>
                  <a:lnTo>
                    <a:pt x="58" y="410"/>
                  </a:lnTo>
                  <a:cubicBezTo>
                    <a:pt x="54" y="415"/>
                    <a:pt x="53" y="420"/>
                    <a:pt x="54" y="424"/>
                  </a:cubicBezTo>
                  <a:cubicBezTo>
                    <a:pt x="55" y="428"/>
                    <a:pt x="59" y="431"/>
                    <a:pt x="65" y="433"/>
                  </a:cubicBezTo>
                  <a:lnTo>
                    <a:pt x="104" y="446"/>
                  </a:lnTo>
                  <a:cubicBezTo>
                    <a:pt x="132" y="455"/>
                    <a:pt x="153" y="486"/>
                    <a:pt x="153" y="515"/>
                  </a:cubicBezTo>
                  <a:lnTo>
                    <a:pt x="152" y="556"/>
                  </a:lnTo>
                  <a:cubicBezTo>
                    <a:pt x="151" y="561"/>
                    <a:pt x="153" y="566"/>
                    <a:pt x="155" y="568"/>
                  </a:cubicBezTo>
                  <a:cubicBezTo>
                    <a:pt x="158" y="571"/>
                    <a:pt x="162" y="572"/>
                    <a:pt x="164" y="572"/>
                  </a:cubicBezTo>
                  <a:cubicBezTo>
                    <a:pt x="167" y="572"/>
                    <a:pt x="169" y="571"/>
                    <a:pt x="172" y="571"/>
                  </a:cubicBezTo>
                  <a:lnTo>
                    <a:pt x="210" y="558"/>
                  </a:lnTo>
                  <a:cubicBezTo>
                    <a:pt x="217" y="556"/>
                    <a:pt x="223" y="555"/>
                    <a:pt x="230" y="555"/>
                  </a:cubicBezTo>
                  <a:close/>
                  <a:moveTo>
                    <a:pt x="326" y="677"/>
                  </a:moveTo>
                  <a:cubicBezTo>
                    <a:pt x="305" y="677"/>
                    <a:pt x="285" y="666"/>
                    <a:pt x="272" y="647"/>
                  </a:cubicBezTo>
                  <a:lnTo>
                    <a:pt x="249" y="614"/>
                  </a:lnTo>
                  <a:cubicBezTo>
                    <a:pt x="246" y="609"/>
                    <a:pt x="238" y="605"/>
                    <a:pt x="230" y="605"/>
                  </a:cubicBezTo>
                  <a:cubicBezTo>
                    <a:pt x="228" y="605"/>
                    <a:pt x="227" y="605"/>
                    <a:pt x="225" y="606"/>
                  </a:cubicBezTo>
                  <a:lnTo>
                    <a:pt x="187" y="618"/>
                  </a:lnTo>
                  <a:cubicBezTo>
                    <a:pt x="162" y="626"/>
                    <a:pt x="136" y="620"/>
                    <a:pt x="120" y="603"/>
                  </a:cubicBezTo>
                  <a:cubicBezTo>
                    <a:pt x="107" y="591"/>
                    <a:pt x="101" y="573"/>
                    <a:pt x="102" y="554"/>
                  </a:cubicBezTo>
                  <a:lnTo>
                    <a:pt x="103" y="514"/>
                  </a:lnTo>
                  <a:cubicBezTo>
                    <a:pt x="103" y="506"/>
                    <a:pt x="96" y="496"/>
                    <a:pt x="88" y="493"/>
                  </a:cubicBezTo>
                  <a:lnTo>
                    <a:pt x="50" y="481"/>
                  </a:lnTo>
                  <a:cubicBezTo>
                    <a:pt x="28" y="474"/>
                    <a:pt x="12" y="458"/>
                    <a:pt x="6" y="439"/>
                  </a:cubicBezTo>
                  <a:cubicBezTo>
                    <a:pt x="0" y="419"/>
                    <a:pt x="4" y="397"/>
                    <a:pt x="18" y="379"/>
                  </a:cubicBezTo>
                  <a:lnTo>
                    <a:pt x="43" y="347"/>
                  </a:lnTo>
                  <a:cubicBezTo>
                    <a:pt x="48" y="341"/>
                    <a:pt x="48" y="328"/>
                    <a:pt x="43" y="322"/>
                  </a:cubicBezTo>
                  <a:lnTo>
                    <a:pt x="20" y="289"/>
                  </a:lnTo>
                  <a:cubicBezTo>
                    <a:pt x="6" y="271"/>
                    <a:pt x="2" y="249"/>
                    <a:pt x="9" y="229"/>
                  </a:cubicBezTo>
                  <a:cubicBezTo>
                    <a:pt x="16" y="210"/>
                    <a:pt x="32" y="195"/>
                    <a:pt x="54" y="188"/>
                  </a:cubicBezTo>
                  <a:lnTo>
                    <a:pt x="93" y="177"/>
                  </a:lnTo>
                  <a:cubicBezTo>
                    <a:pt x="100" y="175"/>
                    <a:pt x="108" y="164"/>
                    <a:pt x="108" y="157"/>
                  </a:cubicBezTo>
                  <a:lnTo>
                    <a:pt x="108" y="116"/>
                  </a:lnTo>
                  <a:cubicBezTo>
                    <a:pt x="108" y="79"/>
                    <a:pt x="135" y="50"/>
                    <a:pt x="171" y="50"/>
                  </a:cubicBezTo>
                  <a:cubicBezTo>
                    <a:pt x="180" y="50"/>
                    <a:pt x="193" y="52"/>
                    <a:pt x="200" y="54"/>
                  </a:cubicBezTo>
                  <a:cubicBezTo>
                    <a:pt x="203" y="55"/>
                    <a:pt x="213" y="57"/>
                    <a:pt x="234" y="63"/>
                  </a:cubicBezTo>
                  <a:cubicBezTo>
                    <a:pt x="241" y="65"/>
                    <a:pt x="247" y="67"/>
                    <a:pt x="251" y="68"/>
                  </a:cubicBezTo>
                  <a:lnTo>
                    <a:pt x="252" y="68"/>
                  </a:lnTo>
                  <a:cubicBezTo>
                    <a:pt x="252" y="68"/>
                    <a:pt x="252" y="68"/>
                    <a:pt x="252" y="68"/>
                  </a:cubicBezTo>
                  <a:cubicBezTo>
                    <a:pt x="258" y="63"/>
                    <a:pt x="267" y="50"/>
                    <a:pt x="279" y="31"/>
                  </a:cubicBezTo>
                  <a:lnTo>
                    <a:pt x="280" y="30"/>
                  </a:lnTo>
                  <a:cubicBezTo>
                    <a:pt x="293" y="10"/>
                    <a:pt x="310" y="0"/>
                    <a:pt x="334" y="0"/>
                  </a:cubicBezTo>
                  <a:cubicBezTo>
                    <a:pt x="355" y="0"/>
                    <a:pt x="374" y="11"/>
                    <a:pt x="387" y="30"/>
                  </a:cubicBezTo>
                  <a:lnTo>
                    <a:pt x="410" y="63"/>
                  </a:lnTo>
                  <a:cubicBezTo>
                    <a:pt x="413" y="68"/>
                    <a:pt x="421" y="72"/>
                    <a:pt x="429" y="72"/>
                  </a:cubicBezTo>
                  <a:cubicBezTo>
                    <a:pt x="432" y="72"/>
                    <a:pt x="433" y="72"/>
                    <a:pt x="434" y="71"/>
                  </a:cubicBezTo>
                  <a:lnTo>
                    <a:pt x="472" y="59"/>
                  </a:lnTo>
                  <a:cubicBezTo>
                    <a:pt x="497" y="51"/>
                    <a:pt x="523" y="57"/>
                    <a:pt x="540" y="74"/>
                  </a:cubicBezTo>
                  <a:cubicBezTo>
                    <a:pt x="552" y="86"/>
                    <a:pt x="558" y="104"/>
                    <a:pt x="558" y="123"/>
                  </a:cubicBezTo>
                  <a:lnTo>
                    <a:pt x="556" y="163"/>
                  </a:lnTo>
                  <a:cubicBezTo>
                    <a:pt x="556" y="171"/>
                    <a:pt x="564" y="181"/>
                    <a:pt x="571" y="184"/>
                  </a:cubicBezTo>
                  <a:lnTo>
                    <a:pt x="610" y="196"/>
                  </a:lnTo>
                  <a:cubicBezTo>
                    <a:pt x="631" y="203"/>
                    <a:pt x="647" y="219"/>
                    <a:pt x="653" y="238"/>
                  </a:cubicBezTo>
                  <a:cubicBezTo>
                    <a:pt x="659" y="258"/>
                    <a:pt x="655" y="280"/>
                    <a:pt x="641" y="298"/>
                  </a:cubicBezTo>
                  <a:lnTo>
                    <a:pt x="616" y="330"/>
                  </a:lnTo>
                  <a:cubicBezTo>
                    <a:pt x="612" y="336"/>
                    <a:pt x="611" y="349"/>
                    <a:pt x="616" y="355"/>
                  </a:cubicBezTo>
                  <a:lnTo>
                    <a:pt x="640" y="388"/>
                  </a:lnTo>
                  <a:cubicBezTo>
                    <a:pt x="653" y="406"/>
                    <a:pt x="657" y="428"/>
                    <a:pt x="650" y="448"/>
                  </a:cubicBezTo>
                  <a:cubicBezTo>
                    <a:pt x="644" y="467"/>
                    <a:pt x="627" y="482"/>
                    <a:pt x="605" y="489"/>
                  </a:cubicBezTo>
                  <a:lnTo>
                    <a:pt x="566" y="500"/>
                  </a:lnTo>
                  <a:cubicBezTo>
                    <a:pt x="559" y="502"/>
                    <a:pt x="551" y="513"/>
                    <a:pt x="551" y="520"/>
                  </a:cubicBezTo>
                  <a:lnTo>
                    <a:pt x="551" y="561"/>
                  </a:lnTo>
                  <a:cubicBezTo>
                    <a:pt x="551" y="599"/>
                    <a:pt x="525" y="626"/>
                    <a:pt x="489" y="626"/>
                  </a:cubicBezTo>
                  <a:cubicBezTo>
                    <a:pt x="481" y="626"/>
                    <a:pt x="472" y="625"/>
                    <a:pt x="464" y="622"/>
                  </a:cubicBezTo>
                  <a:lnTo>
                    <a:pt x="426" y="608"/>
                  </a:lnTo>
                  <a:cubicBezTo>
                    <a:pt x="425" y="608"/>
                    <a:pt x="423" y="608"/>
                    <a:pt x="421" y="608"/>
                  </a:cubicBezTo>
                  <a:cubicBezTo>
                    <a:pt x="413" y="608"/>
                    <a:pt x="405" y="612"/>
                    <a:pt x="402" y="616"/>
                  </a:cubicBezTo>
                  <a:lnTo>
                    <a:pt x="379" y="649"/>
                  </a:lnTo>
                  <a:cubicBezTo>
                    <a:pt x="365" y="667"/>
                    <a:pt x="346" y="677"/>
                    <a:pt x="326" y="677"/>
                  </a:cubicBezTo>
                  <a:close/>
                  <a:moveTo>
                    <a:pt x="328" y="178"/>
                  </a:moveTo>
                  <a:cubicBezTo>
                    <a:pt x="234" y="178"/>
                    <a:pt x="157" y="254"/>
                    <a:pt x="157" y="349"/>
                  </a:cubicBezTo>
                  <a:cubicBezTo>
                    <a:pt x="157" y="443"/>
                    <a:pt x="234" y="520"/>
                    <a:pt x="328" y="520"/>
                  </a:cubicBezTo>
                  <a:cubicBezTo>
                    <a:pt x="423" y="520"/>
                    <a:pt x="499" y="443"/>
                    <a:pt x="499" y="349"/>
                  </a:cubicBezTo>
                  <a:cubicBezTo>
                    <a:pt x="499" y="254"/>
                    <a:pt x="423" y="178"/>
                    <a:pt x="328" y="178"/>
                  </a:cubicBezTo>
                  <a:close/>
                  <a:moveTo>
                    <a:pt x="328" y="550"/>
                  </a:moveTo>
                  <a:cubicBezTo>
                    <a:pt x="217" y="550"/>
                    <a:pt x="127" y="460"/>
                    <a:pt x="127" y="349"/>
                  </a:cubicBezTo>
                  <a:cubicBezTo>
                    <a:pt x="127" y="238"/>
                    <a:pt x="217" y="148"/>
                    <a:pt x="328" y="148"/>
                  </a:cubicBezTo>
                  <a:cubicBezTo>
                    <a:pt x="439" y="148"/>
                    <a:pt x="529" y="238"/>
                    <a:pt x="529" y="349"/>
                  </a:cubicBezTo>
                  <a:cubicBezTo>
                    <a:pt x="529" y="460"/>
                    <a:pt x="439" y="550"/>
                    <a:pt x="328" y="550"/>
                  </a:cubicBezTo>
                  <a:close/>
                  <a:moveTo>
                    <a:pt x="472" y="349"/>
                  </a:moveTo>
                  <a:cubicBezTo>
                    <a:pt x="472" y="428"/>
                    <a:pt x="408" y="493"/>
                    <a:pt x="328" y="493"/>
                  </a:cubicBezTo>
                  <a:cubicBezTo>
                    <a:pt x="249" y="493"/>
                    <a:pt x="184" y="428"/>
                    <a:pt x="184" y="349"/>
                  </a:cubicBezTo>
                  <a:cubicBezTo>
                    <a:pt x="184" y="269"/>
                    <a:pt x="249" y="205"/>
                    <a:pt x="328" y="205"/>
                  </a:cubicBezTo>
                  <a:cubicBezTo>
                    <a:pt x="408" y="205"/>
                    <a:pt x="472" y="269"/>
                    <a:pt x="472" y="349"/>
                  </a:cubicBezTo>
                  <a:close/>
                  <a:moveTo>
                    <a:pt x="491" y="666"/>
                  </a:moveTo>
                  <a:cubicBezTo>
                    <a:pt x="491" y="666"/>
                    <a:pt x="490" y="666"/>
                    <a:pt x="489" y="666"/>
                  </a:cubicBezTo>
                  <a:cubicBezTo>
                    <a:pt x="476" y="666"/>
                    <a:pt x="463" y="664"/>
                    <a:pt x="451" y="660"/>
                  </a:cubicBezTo>
                  <a:lnTo>
                    <a:pt x="426" y="651"/>
                  </a:lnTo>
                  <a:lnTo>
                    <a:pt x="411" y="672"/>
                  </a:lnTo>
                  <a:cubicBezTo>
                    <a:pt x="399" y="689"/>
                    <a:pt x="383" y="701"/>
                    <a:pt x="366" y="709"/>
                  </a:cubicBezTo>
                  <a:lnTo>
                    <a:pt x="378" y="908"/>
                  </a:lnTo>
                  <a:cubicBezTo>
                    <a:pt x="379" y="925"/>
                    <a:pt x="387" y="926"/>
                    <a:pt x="395" y="913"/>
                  </a:cubicBezTo>
                  <a:lnTo>
                    <a:pt x="435" y="848"/>
                  </a:lnTo>
                  <a:cubicBezTo>
                    <a:pt x="444" y="834"/>
                    <a:pt x="460" y="832"/>
                    <a:pt x="471" y="844"/>
                  </a:cubicBezTo>
                  <a:lnTo>
                    <a:pt x="553" y="929"/>
                  </a:lnTo>
                  <a:cubicBezTo>
                    <a:pt x="564" y="941"/>
                    <a:pt x="570" y="938"/>
                    <a:pt x="566" y="922"/>
                  </a:cubicBezTo>
                  <a:cubicBezTo>
                    <a:pt x="566" y="922"/>
                    <a:pt x="514" y="744"/>
                    <a:pt x="491" y="666"/>
                  </a:cubicBezTo>
                  <a:close/>
                  <a:moveTo>
                    <a:pt x="326" y="717"/>
                  </a:moveTo>
                  <a:cubicBezTo>
                    <a:pt x="291" y="717"/>
                    <a:pt x="260" y="700"/>
                    <a:pt x="239" y="670"/>
                  </a:cubicBezTo>
                  <a:lnTo>
                    <a:pt x="224" y="648"/>
                  </a:lnTo>
                  <a:lnTo>
                    <a:pt x="199" y="656"/>
                  </a:lnTo>
                  <a:cubicBezTo>
                    <a:pt x="188" y="660"/>
                    <a:pt x="176" y="662"/>
                    <a:pt x="165" y="662"/>
                  </a:cubicBezTo>
                  <a:cubicBezTo>
                    <a:pt x="160" y="662"/>
                    <a:pt x="155" y="661"/>
                    <a:pt x="150" y="660"/>
                  </a:cubicBezTo>
                  <a:cubicBezTo>
                    <a:pt x="129" y="738"/>
                    <a:pt x="81" y="915"/>
                    <a:pt x="80" y="920"/>
                  </a:cubicBezTo>
                  <a:cubicBezTo>
                    <a:pt x="77" y="936"/>
                    <a:pt x="87" y="962"/>
                    <a:pt x="115" y="945"/>
                  </a:cubicBezTo>
                  <a:cubicBezTo>
                    <a:pt x="119" y="943"/>
                    <a:pt x="203" y="874"/>
                    <a:pt x="203" y="874"/>
                  </a:cubicBezTo>
                  <a:cubicBezTo>
                    <a:pt x="215" y="863"/>
                    <a:pt x="226" y="862"/>
                    <a:pt x="240" y="875"/>
                  </a:cubicBezTo>
                  <a:lnTo>
                    <a:pt x="305" y="932"/>
                  </a:lnTo>
                  <a:cubicBezTo>
                    <a:pt x="317" y="943"/>
                    <a:pt x="334" y="937"/>
                    <a:pt x="334" y="921"/>
                  </a:cubicBezTo>
                  <a:lnTo>
                    <a:pt x="328" y="717"/>
                  </a:lnTo>
                  <a:cubicBezTo>
                    <a:pt x="327" y="717"/>
                    <a:pt x="326" y="717"/>
                    <a:pt x="326" y="717"/>
                  </a:cubicBezTo>
                  <a:close/>
                </a:path>
              </a:pathLst>
            </a:custGeom>
            <a:solidFill>
              <a:schemeClr val="accent2"/>
            </a:solidFill>
            <a:ln>
              <a:noFill/>
            </a:ln>
          </p:spPr>
          <p:txBody>
            <a:bodyPr lIns="162556" tIns="81277" rIns="162556" bIns="81277"/>
            <a:lstStyle/>
            <a:p>
              <a:pPr defTabSz="1219012"/>
              <a:endParaRPr lang="zh-CN" altLang="en-US" sz="1200" dirty="0">
                <a:solidFill>
                  <a:prstClr val="black"/>
                </a:solidFill>
                <a:latin typeface="Calibri"/>
                <a:ea typeface="宋体" panose="02010600030101010101" pitchFamily="2" charset="-122"/>
              </a:endParaRPr>
            </a:p>
          </p:txBody>
        </p:sp>
      </p:grpSp>
      <p:grpSp>
        <p:nvGrpSpPr>
          <p:cNvPr id="10" name="组合 30">
            <a:extLst>
              <a:ext uri="{FF2B5EF4-FFF2-40B4-BE49-F238E27FC236}">
                <a16:creationId xmlns:a16="http://schemas.microsoft.com/office/drawing/2014/main" id="{6A4F54F4-5DDE-4376-B2C8-1B9421E49688}"/>
              </a:ext>
            </a:extLst>
          </p:cNvPr>
          <p:cNvGrpSpPr/>
          <p:nvPr/>
        </p:nvGrpSpPr>
        <p:grpSpPr>
          <a:xfrm>
            <a:off x="6794309" y="3948866"/>
            <a:ext cx="1215167" cy="2661484"/>
            <a:chOff x="6794308" y="3948865"/>
            <a:chExt cx="1215166" cy="2661484"/>
          </a:xfrm>
        </p:grpSpPr>
        <p:grpSp>
          <p:nvGrpSpPr>
            <p:cNvPr id="13" name="组合 74">
              <a:extLst>
                <a:ext uri="{FF2B5EF4-FFF2-40B4-BE49-F238E27FC236}">
                  <a16:creationId xmlns:a16="http://schemas.microsoft.com/office/drawing/2014/main" id="{0C0AF4D0-FF61-4F0C-A9FF-E57FFF39F245}"/>
                </a:ext>
              </a:extLst>
            </p:cNvPr>
            <p:cNvGrpSpPr>
              <a:grpSpLocks/>
            </p:cNvGrpSpPr>
            <p:nvPr/>
          </p:nvGrpSpPr>
          <p:grpSpPr bwMode="auto">
            <a:xfrm>
              <a:off x="6794308" y="3948865"/>
              <a:ext cx="1215166" cy="2661484"/>
              <a:chOff x="0" y="0"/>
              <a:chExt cx="1494972" cy="3272061"/>
            </a:xfrm>
          </p:grpSpPr>
          <p:sp>
            <p:nvSpPr>
              <p:cNvPr id="14" name="六边形 61">
                <a:extLst>
                  <a:ext uri="{FF2B5EF4-FFF2-40B4-BE49-F238E27FC236}">
                    <a16:creationId xmlns:a16="http://schemas.microsoft.com/office/drawing/2014/main" id="{8CAB3063-5614-431B-BCB5-BA78EA5748B3}"/>
                  </a:ext>
                </a:extLst>
              </p:cNvPr>
              <p:cNvSpPr>
                <a:spLocks noChangeArrowheads="1"/>
              </p:cNvSpPr>
              <p:nvPr/>
            </p:nvSpPr>
            <p:spPr bwMode="auto">
              <a:xfrm rot="5400000">
                <a:off x="-74314" y="74314"/>
                <a:ext cx="1643600" cy="1494972"/>
              </a:xfrm>
              <a:prstGeom prst="hexagon">
                <a:avLst>
                  <a:gd name="adj" fmla="val 26941"/>
                  <a:gd name="vf" fmla="val 115470"/>
                </a:avLst>
              </a:prstGeom>
              <a:noFill/>
              <a:ln w="38100">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endParaRPr lang="zh-CN" altLang="en-US" sz="1200" dirty="0">
                  <a:solidFill>
                    <a:srgbClr val="FFFFFF"/>
                  </a:solidFill>
                </a:endParaRPr>
              </a:p>
            </p:txBody>
          </p:sp>
          <p:cxnSp>
            <p:nvCxnSpPr>
              <p:cNvPr id="15" name="直接连接符 62">
                <a:extLst>
                  <a:ext uri="{FF2B5EF4-FFF2-40B4-BE49-F238E27FC236}">
                    <a16:creationId xmlns:a16="http://schemas.microsoft.com/office/drawing/2014/main" id="{D965C099-092D-4EC2-9BFF-A426497FB488}"/>
                  </a:ext>
                </a:extLst>
              </p:cNvPr>
              <p:cNvCxnSpPr>
                <a:cxnSpLocks noChangeShapeType="1"/>
              </p:cNvCxnSpPr>
              <p:nvPr/>
            </p:nvCxnSpPr>
            <p:spPr bwMode="auto">
              <a:xfrm>
                <a:off x="741898" y="1635475"/>
                <a:ext cx="0" cy="1636586"/>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cxnSp>
        </p:grpSp>
        <p:sp>
          <p:nvSpPr>
            <p:cNvPr id="25" name="Freeform 34">
              <a:extLst>
                <a:ext uri="{FF2B5EF4-FFF2-40B4-BE49-F238E27FC236}">
                  <a16:creationId xmlns:a16="http://schemas.microsoft.com/office/drawing/2014/main" id="{D8A5D5DC-985A-452B-996B-C7C2E644DDC7}"/>
                </a:ext>
              </a:extLst>
            </p:cNvPr>
            <p:cNvSpPr>
              <a:spLocks noEditPoints="1"/>
            </p:cNvSpPr>
            <p:nvPr/>
          </p:nvSpPr>
          <p:spPr bwMode="auto">
            <a:xfrm>
              <a:off x="6958248" y="4372894"/>
              <a:ext cx="932824" cy="568233"/>
            </a:xfrm>
            <a:custGeom>
              <a:avLst/>
              <a:gdLst>
                <a:gd name="T0" fmla="*/ 2147483646 w 363"/>
                <a:gd name="T1" fmla="*/ 2147483646 h 221"/>
                <a:gd name="T2" fmla="*/ 2147483646 w 363"/>
                <a:gd name="T3" fmla="*/ 2147483646 h 221"/>
                <a:gd name="T4" fmla="*/ 2147483646 w 363"/>
                <a:gd name="T5" fmla="*/ 2147483646 h 221"/>
                <a:gd name="T6" fmla="*/ 2147483646 w 363"/>
                <a:gd name="T7" fmla="*/ 2147483646 h 221"/>
                <a:gd name="T8" fmla="*/ 2147483646 w 363"/>
                <a:gd name="T9" fmla="*/ 2147483646 h 221"/>
                <a:gd name="T10" fmla="*/ 2147483646 w 363"/>
                <a:gd name="T11" fmla="*/ 2147483646 h 221"/>
                <a:gd name="T12" fmla="*/ 2147483646 w 363"/>
                <a:gd name="T13" fmla="*/ 2147483646 h 221"/>
                <a:gd name="T14" fmla="*/ 2147483646 w 363"/>
                <a:gd name="T15" fmla="*/ 2147483646 h 221"/>
                <a:gd name="T16" fmla="*/ 2147483646 w 363"/>
                <a:gd name="T17" fmla="*/ 2147483646 h 221"/>
                <a:gd name="T18" fmla="*/ 2147483646 w 363"/>
                <a:gd name="T19" fmla="*/ 2147483646 h 221"/>
                <a:gd name="T20" fmla="*/ 2147483646 w 363"/>
                <a:gd name="T21" fmla="*/ 2147483646 h 221"/>
                <a:gd name="T22" fmla="*/ 2147483646 w 363"/>
                <a:gd name="T23" fmla="*/ 2147483646 h 221"/>
                <a:gd name="T24" fmla="*/ 2147483646 w 363"/>
                <a:gd name="T25" fmla="*/ 2147483646 h 221"/>
                <a:gd name="T26" fmla="*/ 2147483646 w 363"/>
                <a:gd name="T27" fmla="*/ 2147483646 h 221"/>
                <a:gd name="T28" fmla="*/ 2147483646 w 363"/>
                <a:gd name="T29" fmla="*/ 2147483646 h 221"/>
                <a:gd name="T30" fmla="*/ 2147483646 w 363"/>
                <a:gd name="T31" fmla="*/ 0 h 221"/>
                <a:gd name="T32" fmla="*/ 2147483646 w 363"/>
                <a:gd name="T33" fmla="*/ 2147483646 h 221"/>
                <a:gd name="T34" fmla="*/ 2147483646 w 363"/>
                <a:gd name="T35" fmla="*/ 2147483646 h 221"/>
                <a:gd name="T36" fmla="*/ 2147483646 w 363"/>
                <a:gd name="T37" fmla="*/ 2147483646 h 221"/>
                <a:gd name="T38" fmla="*/ 2147483646 w 363"/>
                <a:gd name="T39" fmla="*/ 2147483646 h 221"/>
                <a:gd name="T40" fmla="*/ 2147483646 w 363"/>
                <a:gd name="T41" fmla="*/ 2147483646 h 221"/>
                <a:gd name="T42" fmla="*/ 2147483646 w 363"/>
                <a:gd name="T43" fmla="*/ 2147483646 h 221"/>
                <a:gd name="T44" fmla="*/ 2147483646 w 363"/>
                <a:gd name="T45" fmla="*/ 2147483646 h 221"/>
                <a:gd name="T46" fmla="*/ 2147483646 w 363"/>
                <a:gd name="T47" fmla="*/ 2147483646 h 221"/>
                <a:gd name="T48" fmla="*/ 2147483646 w 363"/>
                <a:gd name="T49" fmla="*/ 2147483646 h 221"/>
                <a:gd name="T50" fmla="*/ 2147483646 w 363"/>
                <a:gd name="T51" fmla="*/ 2147483646 h 221"/>
                <a:gd name="T52" fmla="*/ 2147483646 w 363"/>
                <a:gd name="T53" fmla="*/ 2147483646 h 221"/>
                <a:gd name="T54" fmla="*/ 2147483646 w 363"/>
                <a:gd name="T55" fmla="*/ 2147483646 h 221"/>
                <a:gd name="T56" fmla="*/ 2147483646 w 363"/>
                <a:gd name="T57" fmla="*/ 2147483646 h 221"/>
                <a:gd name="T58" fmla="*/ 2147483646 w 363"/>
                <a:gd name="T59" fmla="*/ 2147483646 h 221"/>
                <a:gd name="T60" fmla="*/ 2147483646 w 363"/>
                <a:gd name="T61" fmla="*/ 2147483646 h 221"/>
                <a:gd name="T62" fmla="*/ 2147483646 w 363"/>
                <a:gd name="T63" fmla="*/ 2147483646 h 221"/>
                <a:gd name="T64" fmla="*/ 2147483646 w 363"/>
                <a:gd name="T65" fmla="*/ 2147483646 h 221"/>
                <a:gd name="T66" fmla="*/ 2147483646 w 363"/>
                <a:gd name="T67" fmla="*/ 2147483646 h 221"/>
                <a:gd name="T68" fmla="*/ 2147483646 w 363"/>
                <a:gd name="T69" fmla="*/ 2147483646 h 221"/>
                <a:gd name="T70" fmla="*/ 2147483646 w 363"/>
                <a:gd name="T71" fmla="*/ 2147483646 h 221"/>
                <a:gd name="T72" fmla="*/ 2147483646 w 363"/>
                <a:gd name="T73" fmla="*/ 2147483646 h 221"/>
                <a:gd name="T74" fmla="*/ 2147483646 w 363"/>
                <a:gd name="T75" fmla="*/ 2147483646 h 221"/>
                <a:gd name="T76" fmla="*/ 2147483646 w 363"/>
                <a:gd name="T77" fmla="*/ 2147483646 h 221"/>
                <a:gd name="T78" fmla="*/ 2147483646 w 363"/>
                <a:gd name="T79" fmla="*/ 2147483646 h 221"/>
                <a:gd name="T80" fmla="*/ 2147483646 w 363"/>
                <a:gd name="T81" fmla="*/ 2147483646 h 221"/>
                <a:gd name="T82" fmla="*/ 2147483646 w 363"/>
                <a:gd name="T83" fmla="*/ 2147483646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3" h="221">
                  <a:moveTo>
                    <a:pt x="25" y="108"/>
                  </a:moveTo>
                  <a:cubicBezTo>
                    <a:pt x="43" y="115"/>
                    <a:pt x="43" y="115"/>
                    <a:pt x="43" y="115"/>
                  </a:cubicBezTo>
                  <a:cubicBezTo>
                    <a:pt x="26" y="128"/>
                    <a:pt x="26" y="128"/>
                    <a:pt x="26" y="128"/>
                  </a:cubicBezTo>
                  <a:cubicBezTo>
                    <a:pt x="13" y="128"/>
                    <a:pt x="13" y="128"/>
                    <a:pt x="13" y="128"/>
                  </a:cubicBezTo>
                  <a:lnTo>
                    <a:pt x="25" y="108"/>
                  </a:lnTo>
                  <a:close/>
                  <a:moveTo>
                    <a:pt x="238" y="58"/>
                  </a:moveTo>
                  <a:cubicBezTo>
                    <a:pt x="239" y="54"/>
                    <a:pt x="241" y="50"/>
                    <a:pt x="243" y="47"/>
                  </a:cubicBezTo>
                  <a:cubicBezTo>
                    <a:pt x="243" y="47"/>
                    <a:pt x="242" y="47"/>
                    <a:pt x="241" y="47"/>
                  </a:cubicBezTo>
                  <a:cubicBezTo>
                    <a:pt x="237" y="47"/>
                    <a:pt x="229" y="47"/>
                    <a:pt x="224" y="47"/>
                  </a:cubicBezTo>
                  <a:cubicBezTo>
                    <a:pt x="220" y="47"/>
                    <a:pt x="217" y="47"/>
                    <a:pt x="214" y="48"/>
                  </a:cubicBezTo>
                  <a:cubicBezTo>
                    <a:pt x="226" y="58"/>
                    <a:pt x="226" y="58"/>
                    <a:pt x="226" y="58"/>
                  </a:cubicBezTo>
                  <a:lnTo>
                    <a:pt x="238" y="58"/>
                  </a:lnTo>
                  <a:close/>
                  <a:moveTo>
                    <a:pt x="249" y="53"/>
                  </a:moveTo>
                  <a:cubicBezTo>
                    <a:pt x="248" y="53"/>
                    <a:pt x="247" y="55"/>
                    <a:pt x="246" y="58"/>
                  </a:cubicBezTo>
                  <a:cubicBezTo>
                    <a:pt x="252" y="58"/>
                    <a:pt x="252" y="58"/>
                    <a:pt x="252" y="58"/>
                  </a:cubicBezTo>
                  <a:cubicBezTo>
                    <a:pt x="251" y="55"/>
                    <a:pt x="250" y="53"/>
                    <a:pt x="249" y="53"/>
                  </a:cubicBezTo>
                  <a:close/>
                  <a:moveTo>
                    <a:pt x="250" y="150"/>
                  </a:moveTo>
                  <a:cubicBezTo>
                    <a:pt x="249" y="150"/>
                    <a:pt x="246" y="154"/>
                    <a:pt x="246" y="162"/>
                  </a:cubicBezTo>
                  <a:cubicBezTo>
                    <a:pt x="246" y="169"/>
                    <a:pt x="249" y="173"/>
                    <a:pt x="250" y="173"/>
                  </a:cubicBezTo>
                  <a:cubicBezTo>
                    <a:pt x="251" y="173"/>
                    <a:pt x="254" y="169"/>
                    <a:pt x="254" y="162"/>
                  </a:cubicBezTo>
                  <a:cubicBezTo>
                    <a:pt x="254" y="154"/>
                    <a:pt x="251" y="150"/>
                    <a:pt x="250" y="150"/>
                  </a:cubicBezTo>
                  <a:close/>
                  <a:moveTo>
                    <a:pt x="245" y="144"/>
                  </a:moveTo>
                  <a:cubicBezTo>
                    <a:pt x="244" y="144"/>
                    <a:pt x="243" y="144"/>
                    <a:pt x="243" y="144"/>
                  </a:cubicBezTo>
                  <a:cubicBezTo>
                    <a:pt x="242" y="144"/>
                    <a:pt x="242" y="144"/>
                    <a:pt x="241" y="144"/>
                  </a:cubicBezTo>
                  <a:cubicBezTo>
                    <a:pt x="200" y="171"/>
                    <a:pt x="200" y="171"/>
                    <a:pt x="200" y="171"/>
                  </a:cubicBezTo>
                  <a:cubicBezTo>
                    <a:pt x="205" y="176"/>
                    <a:pt x="214" y="179"/>
                    <a:pt x="225" y="179"/>
                  </a:cubicBezTo>
                  <a:cubicBezTo>
                    <a:pt x="231" y="179"/>
                    <a:pt x="238" y="179"/>
                    <a:pt x="243" y="179"/>
                  </a:cubicBezTo>
                  <a:cubicBezTo>
                    <a:pt x="243" y="179"/>
                    <a:pt x="244" y="179"/>
                    <a:pt x="245" y="179"/>
                  </a:cubicBezTo>
                  <a:cubicBezTo>
                    <a:pt x="241" y="175"/>
                    <a:pt x="238" y="169"/>
                    <a:pt x="238" y="162"/>
                  </a:cubicBezTo>
                  <a:cubicBezTo>
                    <a:pt x="238" y="154"/>
                    <a:pt x="241" y="148"/>
                    <a:pt x="245" y="144"/>
                  </a:cubicBezTo>
                  <a:close/>
                  <a:moveTo>
                    <a:pt x="208" y="58"/>
                  </a:moveTo>
                  <a:cubicBezTo>
                    <a:pt x="137" y="0"/>
                    <a:pt x="137" y="0"/>
                    <a:pt x="137" y="0"/>
                  </a:cubicBezTo>
                  <a:cubicBezTo>
                    <a:pt x="110" y="0"/>
                    <a:pt x="110" y="0"/>
                    <a:pt x="110" y="0"/>
                  </a:cubicBezTo>
                  <a:cubicBezTo>
                    <a:pt x="110" y="0"/>
                    <a:pt x="133" y="48"/>
                    <a:pt x="138" y="58"/>
                  </a:cubicBezTo>
                  <a:lnTo>
                    <a:pt x="208" y="58"/>
                  </a:lnTo>
                  <a:close/>
                  <a:moveTo>
                    <a:pt x="362" y="107"/>
                  </a:moveTo>
                  <a:cubicBezTo>
                    <a:pt x="361" y="119"/>
                    <a:pt x="332" y="125"/>
                    <a:pt x="316" y="125"/>
                  </a:cubicBezTo>
                  <a:cubicBezTo>
                    <a:pt x="248" y="125"/>
                    <a:pt x="248" y="125"/>
                    <a:pt x="248" y="125"/>
                  </a:cubicBezTo>
                  <a:cubicBezTo>
                    <a:pt x="102" y="221"/>
                    <a:pt x="102" y="221"/>
                    <a:pt x="102" y="221"/>
                  </a:cubicBezTo>
                  <a:cubicBezTo>
                    <a:pt x="75" y="221"/>
                    <a:pt x="75" y="221"/>
                    <a:pt x="75" y="221"/>
                  </a:cubicBezTo>
                  <a:cubicBezTo>
                    <a:pt x="75" y="221"/>
                    <a:pt x="113" y="172"/>
                    <a:pt x="121" y="162"/>
                  </a:cubicBezTo>
                  <a:cubicBezTo>
                    <a:pt x="127" y="153"/>
                    <a:pt x="138" y="141"/>
                    <a:pt x="138" y="125"/>
                  </a:cubicBezTo>
                  <a:cubicBezTo>
                    <a:pt x="126" y="125"/>
                    <a:pt x="126" y="125"/>
                    <a:pt x="126" y="125"/>
                  </a:cubicBezTo>
                  <a:cubicBezTo>
                    <a:pt x="92" y="125"/>
                    <a:pt x="46" y="103"/>
                    <a:pt x="19" y="93"/>
                  </a:cubicBezTo>
                  <a:cubicBezTo>
                    <a:pt x="2" y="87"/>
                    <a:pt x="5" y="70"/>
                    <a:pt x="19" y="70"/>
                  </a:cubicBezTo>
                  <a:cubicBezTo>
                    <a:pt x="19" y="70"/>
                    <a:pt x="19" y="70"/>
                    <a:pt x="19" y="70"/>
                  </a:cubicBezTo>
                  <a:cubicBezTo>
                    <a:pt x="0" y="4"/>
                    <a:pt x="0" y="4"/>
                    <a:pt x="0" y="4"/>
                  </a:cubicBezTo>
                  <a:cubicBezTo>
                    <a:pt x="21" y="4"/>
                    <a:pt x="21" y="4"/>
                    <a:pt x="21" y="4"/>
                  </a:cubicBezTo>
                  <a:cubicBezTo>
                    <a:pt x="21" y="4"/>
                    <a:pt x="46" y="37"/>
                    <a:pt x="54" y="47"/>
                  </a:cubicBezTo>
                  <a:cubicBezTo>
                    <a:pt x="66" y="61"/>
                    <a:pt x="81" y="69"/>
                    <a:pt x="102" y="70"/>
                  </a:cubicBezTo>
                  <a:cubicBezTo>
                    <a:pt x="280" y="70"/>
                    <a:pt x="280" y="70"/>
                    <a:pt x="280" y="70"/>
                  </a:cubicBezTo>
                  <a:cubicBezTo>
                    <a:pt x="293" y="70"/>
                    <a:pt x="305" y="72"/>
                    <a:pt x="316" y="76"/>
                  </a:cubicBezTo>
                  <a:cubicBezTo>
                    <a:pt x="337" y="83"/>
                    <a:pt x="350" y="91"/>
                    <a:pt x="358" y="99"/>
                  </a:cubicBezTo>
                  <a:cubicBezTo>
                    <a:pt x="362" y="102"/>
                    <a:pt x="363" y="105"/>
                    <a:pt x="362" y="107"/>
                  </a:cubicBezTo>
                  <a:close/>
                  <a:moveTo>
                    <a:pt x="147" y="96"/>
                  </a:moveTo>
                  <a:cubicBezTo>
                    <a:pt x="147" y="91"/>
                    <a:pt x="143" y="87"/>
                    <a:pt x="138" y="87"/>
                  </a:cubicBezTo>
                  <a:cubicBezTo>
                    <a:pt x="134" y="87"/>
                    <a:pt x="130" y="91"/>
                    <a:pt x="130" y="96"/>
                  </a:cubicBezTo>
                  <a:cubicBezTo>
                    <a:pt x="130" y="100"/>
                    <a:pt x="134" y="104"/>
                    <a:pt x="138" y="104"/>
                  </a:cubicBezTo>
                  <a:cubicBezTo>
                    <a:pt x="143" y="104"/>
                    <a:pt x="147" y="100"/>
                    <a:pt x="147" y="96"/>
                  </a:cubicBezTo>
                  <a:close/>
                  <a:moveTo>
                    <a:pt x="176" y="96"/>
                  </a:moveTo>
                  <a:cubicBezTo>
                    <a:pt x="176" y="91"/>
                    <a:pt x="172" y="87"/>
                    <a:pt x="167" y="87"/>
                  </a:cubicBezTo>
                  <a:cubicBezTo>
                    <a:pt x="162" y="87"/>
                    <a:pt x="159" y="91"/>
                    <a:pt x="159" y="96"/>
                  </a:cubicBezTo>
                  <a:cubicBezTo>
                    <a:pt x="159" y="100"/>
                    <a:pt x="162" y="104"/>
                    <a:pt x="167" y="104"/>
                  </a:cubicBezTo>
                  <a:cubicBezTo>
                    <a:pt x="172" y="104"/>
                    <a:pt x="176" y="100"/>
                    <a:pt x="176" y="96"/>
                  </a:cubicBezTo>
                  <a:close/>
                  <a:moveTo>
                    <a:pt x="205" y="96"/>
                  </a:moveTo>
                  <a:cubicBezTo>
                    <a:pt x="205" y="91"/>
                    <a:pt x="201" y="87"/>
                    <a:pt x="196" y="87"/>
                  </a:cubicBezTo>
                  <a:cubicBezTo>
                    <a:pt x="191" y="87"/>
                    <a:pt x="188" y="91"/>
                    <a:pt x="188" y="96"/>
                  </a:cubicBezTo>
                  <a:cubicBezTo>
                    <a:pt x="188" y="100"/>
                    <a:pt x="191" y="104"/>
                    <a:pt x="196" y="104"/>
                  </a:cubicBezTo>
                  <a:cubicBezTo>
                    <a:pt x="201" y="104"/>
                    <a:pt x="205" y="100"/>
                    <a:pt x="205" y="96"/>
                  </a:cubicBezTo>
                  <a:close/>
                  <a:moveTo>
                    <a:pt x="234" y="96"/>
                  </a:moveTo>
                  <a:cubicBezTo>
                    <a:pt x="234" y="91"/>
                    <a:pt x="230" y="87"/>
                    <a:pt x="225" y="87"/>
                  </a:cubicBezTo>
                  <a:cubicBezTo>
                    <a:pt x="220" y="87"/>
                    <a:pt x="217" y="91"/>
                    <a:pt x="217" y="96"/>
                  </a:cubicBezTo>
                  <a:cubicBezTo>
                    <a:pt x="217" y="100"/>
                    <a:pt x="220" y="104"/>
                    <a:pt x="225" y="104"/>
                  </a:cubicBezTo>
                  <a:cubicBezTo>
                    <a:pt x="230" y="104"/>
                    <a:pt x="234" y="100"/>
                    <a:pt x="234" y="96"/>
                  </a:cubicBezTo>
                  <a:close/>
                  <a:moveTo>
                    <a:pt x="262" y="96"/>
                  </a:moveTo>
                  <a:cubicBezTo>
                    <a:pt x="262" y="91"/>
                    <a:pt x="259" y="87"/>
                    <a:pt x="254" y="87"/>
                  </a:cubicBezTo>
                  <a:cubicBezTo>
                    <a:pt x="249" y="87"/>
                    <a:pt x="245" y="91"/>
                    <a:pt x="245" y="96"/>
                  </a:cubicBezTo>
                  <a:cubicBezTo>
                    <a:pt x="245" y="100"/>
                    <a:pt x="249" y="104"/>
                    <a:pt x="254" y="104"/>
                  </a:cubicBezTo>
                  <a:cubicBezTo>
                    <a:pt x="259" y="104"/>
                    <a:pt x="262" y="100"/>
                    <a:pt x="262" y="96"/>
                  </a:cubicBezTo>
                  <a:close/>
                  <a:moveTo>
                    <a:pt x="340" y="96"/>
                  </a:moveTo>
                  <a:cubicBezTo>
                    <a:pt x="336" y="94"/>
                    <a:pt x="331" y="91"/>
                    <a:pt x="325" y="89"/>
                  </a:cubicBezTo>
                  <a:cubicBezTo>
                    <a:pt x="322" y="90"/>
                    <a:pt x="316" y="91"/>
                    <a:pt x="309" y="91"/>
                  </a:cubicBezTo>
                  <a:cubicBezTo>
                    <a:pt x="300" y="91"/>
                    <a:pt x="300" y="104"/>
                    <a:pt x="310" y="105"/>
                  </a:cubicBezTo>
                  <a:cubicBezTo>
                    <a:pt x="322" y="105"/>
                    <a:pt x="335" y="101"/>
                    <a:pt x="340" y="96"/>
                  </a:cubicBezTo>
                  <a:close/>
                </a:path>
              </a:pathLst>
            </a:custGeom>
            <a:solidFill>
              <a:schemeClr val="accent4"/>
            </a:solidFill>
            <a:ln>
              <a:noFill/>
            </a:ln>
          </p:spPr>
          <p:txBody>
            <a:bodyPr lIns="162556" tIns="81277" rIns="162556" bIns="81277"/>
            <a:lstStyle/>
            <a:p>
              <a:pPr defTabSz="1219012"/>
              <a:endParaRPr lang="zh-CN" altLang="en-US" sz="1200" dirty="0">
                <a:solidFill>
                  <a:prstClr val="black"/>
                </a:solidFill>
                <a:latin typeface="Calibri"/>
                <a:ea typeface="宋体" panose="02010600030101010101" pitchFamily="2" charset="-122"/>
              </a:endParaRPr>
            </a:p>
          </p:txBody>
        </p:sp>
      </p:grpSp>
      <p:grpSp>
        <p:nvGrpSpPr>
          <p:cNvPr id="28" name="组合 27">
            <a:extLst>
              <a:ext uri="{FF2B5EF4-FFF2-40B4-BE49-F238E27FC236}">
                <a16:creationId xmlns:a16="http://schemas.microsoft.com/office/drawing/2014/main" id="{A2594EBC-19B4-4EBD-82E8-D2A641389151}"/>
              </a:ext>
            </a:extLst>
          </p:cNvPr>
          <p:cNvGrpSpPr/>
          <p:nvPr/>
        </p:nvGrpSpPr>
        <p:grpSpPr>
          <a:xfrm>
            <a:off x="2044701" y="2612311"/>
            <a:ext cx="1216457" cy="3998039"/>
            <a:chOff x="2044700" y="2612311"/>
            <a:chExt cx="1216457" cy="3998038"/>
          </a:xfrm>
        </p:grpSpPr>
        <p:grpSp>
          <p:nvGrpSpPr>
            <p:cNvPr id="29" name="组合 2">
              <a:extLst>
                <a:ext uri="{FF2B5EF4-FFF2-40B4-BE49-F238E27FC236}">
                  <a16:creationId xmlns:a16="http://schemas.microsoft.com/office/drawing/2014/main" id="{3AE2F63F-57BF-4E97-8E3A-30FEEF015C88}"/>
                </a:ext>
              </a:extLst>
            </p:cNvPr>
            <p:cNvGrpSpPr>
              <a:grpSpLocks/>
            </p:cNvGrpSpPr>
            <p:nvPr/>
          </p:nvGrpSpPr>
          <p:grpSpPr bwMode="auto">
            <a:xfrm>
              <a:off x="2044700" y="2612311"/>
              <a:ext cx="1216457" cy="3998038"/>
              <a:chOff x="0" y="0"/>
              <a:chExt cx="1494972" cy="4915661"/>
            </a:xfrm>
          </p:grpSpPr>
          <p:cxnSp>
            <p:nvCxnSpPr>
              <p:cNvPr id="11" name="直接连接符 48">
                <a:extLst>
                  <a:ext uri="{FF2B5EF4-FFF2-40B4-BE49-F238E27FC236}">
                    <a16:creationId xmlns:a16="http://schemas.microsoft.com/office/drawing/2014/main" id="{171E1FD5-9D05-4CCF-8DAD-A9B7193F3F63}"/>
                  </a:ext>
                </a:extLst>
              </p:cNvPr>
              <p:cNvCxnSpPr>
                <a:cxnSpLocks noChangeShapeType="1"/>
                <a:stCxn id="12" idx="2"/>
              </p:cNvCxnSpPr>
              <p:nvPr/>
            </p:nvCxnSpPr>
            <p:spPr bwMode="auto">
              <a:xfrm>
                <a:off x="747486" y="1643600"/>
                <a:ext cx="0" cy="3272061"/>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cxnSp>
          <p:sp>
            <p:nvSpPr>
              <p:cNvPr id="12" name="六边形 49">
                <a:extLst>
                  <a:ext uri="{FF2B5EF4-FFF2-40B4-BE49-F238E27FC236}">
                    <a16:creationId xmlns:a16="http://schemas.microsoft.com/office/drawing/2014/main" id="{42EC79F4-2FCF-4F88-8F2C-D33BAED26A1E}"/>
                  </a:ext>
                </a:extLst>
              </p:cNvPr>
              <p:cNvSpPr>
                <a:spLocks noChangeArrowheads="1"/>
              </p:cNvSpPr>
              <p:nvPr/>
            </p:nvSpPr>
            <p:spPr bwMode="auto">
              <a:xfrm rot="5400000">
                <a:off x="-74314" y="74314"/>
                <a:ext cx="1643600" cy="1494972"/>
              </a:xfrm>
              <a:prstGeom prst="hexagon">
                <a:avLst>
                  <a:gd name="adj" fmla="val 26941"/>
                  <a:gd name="vf" fmla="val 115470"/>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endParaRPr lang="zh-CN" altLang="en-US" sz="1200" dirty="0">
                  <a:solidFill>
                    <a:srgbClr val="FFFFFF"/>
                  </a:solidFill>
                </a:endParaRPr>
              </a:p>
            </p:txBody>
          </p:sp>
        </p:grpSp>
        <p:sp>
          <p:nvSpPr>
            <p:cNvPr id="26" name="Freeform 158">
              <a:extLst>
                <a:ext uri="{FF2B5EF4-FFF2-40B4-BE49-F238E27FC236}">
                  <a16:creationId xmlns:a16="http://schemas.microsoft.com/office/drawing/2014/main" id="{A84ADD78-51B8-4DBD-9533-C4AEC1ADB1C6}"/>
                </a:ext>
              </a:extLst>
            </p:cNvPr>
            <p:cNvSpPr>
              <a:spLocks noEditPoints="1"/>
            </p:cNvSpPr>
            <p:nvPr/>
          </p:nvSpPr>
          <p:spPr bwMode="auto">
            <a:xfrm>
              <a:off x="2338790" y="2946426"/>
              <a:ext cx="708455" cy="613625"/>
            </a:xfrm>
            <a:custGeom>
              <a:avLst/>
              <a:gdLst>
                <a:gd name="T0" fmla="*/ 2 w 63"/>
                <a:gd name="T1" fmla="*/ 13 h 55"/>
                <a:gd name="T2" fmla="*/ 2 w 63"/>
                <a:gd name="T3" fmla="*/ 13 h 55"/>
                <a:gd name="T4" fmla="*/ 35 w 63"/>
                <a:gd name="T5" fmla="*/ 13 h 55"/>
                <a:gd name="T6" fmla="*/ 37 w 63"/>
                <a:gd name="T7" fmla="*/ 15 h 55"/>
                <a:gd name="T8" fmla="*/ 35 w 63"/>
                <a:gd name="T9" fmla="*/ 17 h 55"/>
                <a:gd name="T10" fmla="*/ 4 w 63"/>
                <a:gd name="T11" fmla="*/ 17 h 55"/>
                <a:gd name="T12" fmla="*/ 4 w 63"/>
                <a:gd name="T13" fmla="*/ 46 h 55"/>
                <a:gd name="T14" fmla="*/ 46 w 63"/>
                <a:gd name="T15" fmla="*/ 46 h 55"/>
                <a:gd name="T16" fmla="*/ 46 w 63"/>
                <a:gd name="T17" fmla="*/ 26 h 55"/>
                <a:gd name="T18" fmla="*/ 48 w 63"/>
                <a:gd name="T19" fmla="*/ 24 h 55"/>
                <a:gd name="T20" fmla="*/ 50 w 63"/>
                <a:gd name="T21" fmla="*/ 26 h 55"/>
                <a:gd name="T22" fmla="*/ 50 w 63"/>
                <a:gd name="T23" fmla="*/ 48 h 55"/>
                <a:gd name="T24" fmla="*/ 48 w 63"/>
                <a:gd name="T25" fmla="*/ 50 h 55"/>
                <a:gd name="T26" fmla="*/ 48 w 63"/>
                <a:gd name="T27" fmla="*/ 50 h 55"/>
                <a:gd name="T28" fmla="*/ 27 w 63"/>
                <a:gd name="T29" fmla="*/ 50 h 55"/>
                <a:gd name="T30" fmla="*/ 27 w 63"/>
                <a:gd name="T31" fmla="*/ 52 h 55"/>
                <a:gd name="T32" fmla="*/ 27 w 63"/>
                <a:gd name="T33" fmla="*/ 52 h 55"/>
                <a:gd name="T34" fmla="*/ 37 w 63"/>
                <a:gd name="T35" fmla="*/ 52 h 55"/>
                <a:gd name="T36" fmla="*/ 39 w 63"/>
                <a:gd name="T37" fmla="*/ 54 h 55"/>
                <a:gd name="T38" fmla="*/ 37 w 63"/>
                <a:gd name="T39" fmla="*/ 55 h 55"/>
                <a:gd name="T40" fmla="*/ 12 w 63"/>
                <a:gd name="T41" fmla="*/ 55 h 55"/>
                <a:gd name="T42" fmla="*/ 11 w 63"/>
                <a:gd name="T43" fmla="*/ 54 h 55"/>
                <a:gd name="T44" fmla="*/ 12 w 63"/>
                <a:gd name="T45" fmla="*/ 52 h 55"/>
                <a:gd name="T46" fmla="*/ 23 w 63"/>
                <a:gd name="T47" fmla="*/ 52 h 55"/>
                <a:gd name="T48" fmla="*/ 23 w 63"/>
                <a:gd name="T49" fmla="*/ 52 h 55"/>
                <a:gd name="T50" fmla="*/ 23 w 63"/>
                <a:gd name="T51" fmla="*/ 50 h 55"/>
                <a:gd name="T52" fmla="*/ 2 w 63"/>
                <a:gd name="T53" fmla="*/ 50 h 55"/>
                <a:gd name="T54" fmla="*/ 0 w 63"/>
                <a:gd name="T55" fmla="*/ 48 h 55"/>
                <a:gd name="T56" fmla="*/ 0 w 63"/>
                <a:gd name="T57" fmla="*/ 48 h 55"/>
                <a:gd name="T58" fmla="*/ 0 w 63"/>
                <a:gd name="T59" fmla="*/ 15 h 55"/>
                <a:gd name="T60" fmla="*/ 2 w 63"/>
                <a:gd name="T61" fmla="*/ 13 h 55"/>
                <a:gd name="T62" fmla="*/ 45 w 63"/>
                <a:gd name="T63" fmla="*/ 5 h 55"/>
                <a:gd name="T64" fmla="*/ 45 w 63"/>
                <a:gd name="T65" fmla="*/ 5 h 55"/>
                <a:gd name="T66" fmla="*/ 42 w 63"/>
                <a:gd name="T67" fmla="*/ 11 h 55"/>
                <a:gd name="T68" fmla="*/ 44 w 63"/>
                <a:gd name="T69" fmla="*/ 15 h 55"/>
                <a:gd name="T70" fmla="*/ 44 w 63"/>
                <a:gd name="T71" fmla="*/ 16 h 55"/>
                <a:gd name="T72" fmla="*/ 44 w 63"/>
                <a:gd name="T73" fmla="*/ 20 h 55"/>
                <a:gd name="T74" fmla="*/ 48 w 63"/>
                <a:gd name="T75" fmla="*/ 18 h 55"/>
                <a:gd name="T76" fmla="*/ 49 w 63"/>
                <a:gd name="T77" fmla="*/ 18 h 55"/>
                <a:gd name="T78" fmla="*/ 51 w 63"/>
                <a:gd name="T79" fmla="*/ 18 h 55"/>
                <a:gd name="T80" fmla="*/ 61 w 63"/>
                <a:gd name="T81" fmla="*/ 11 h 55"/>
                <a:gd name="T82" fmla="*/ 58 w 63"/>
                <a:gd name="T83" fmla="*/ 5 h 55"/>
                <a:gd name="T84" fmla="*/ 45 w 63"/>
                <a:gd name="T85" fmla="*/ 5 h 55"/>
                <a:gd name="T86" fmla="*/ 43 w 63"/>
                <a:gd name="T87" fmla="*/ 3 h 55"/>
                <a:gd name="T88" fmla="*/ 43 w 63"/>
                <a:gd name="T89" fmla="*/ 3 h 55"/>
                <a:gd name="T90" fmla="*/ 60 w 63"/>
                <a:gd name="T91" fmla="*/ 3 h 55"/>
                <a:gd name="T92" fmla="*/ 63 w 63"/>
                <a:gd name="T93" fmla="*/ 11 h 55"/>
                <a:gd name="T94" fmla="*/ 51 w 63"/>
                <a:gd name="T95" fmla="*/ 21 h 55"/>
                <a:gd name="T96" fmla="*/ 49 w 63"/>
                <a:gd name="T97" fmla="*/ 20 h 55"/>
                <a:gd name="T98" fmla="*/ 44 w 63"/>
                <a:gd name="T99" fmla="*/ 22 h 55"/>
                <a:gd name="T100" fmla="*/ 43 w 63"/>
                <a:gd name="T101" fmla="*/ 23 h 55"/>
                <a:gd name="T102" fmla="*/ 42 w 63"/>
                <a:gd name="T103" fmla="*/ 21 h 55"/>
                <a:gd name="T104" fmla="*/ 42 w 63"/>
                <a:gd name="T105" fmla="*/ 16 h 55"/>
                <a:gd name="T106" fmla="*/ 40 w 63"/>
                <a:gd name="T107" fmla="*/ 11 h 55"/>
                <a:gd name="T108" fmla="*/ 43 w 63"/>
                <a:gd name="T109" fmla="*/ 3 h 55"/>
                <a:gd name="T110" fmla="*/ 43 w 63"/>
                <a:gd name="T111" fmla="*/ 41 h 55"/>
                <a:gd name="T112" fmla="*/ 43 w 63"/>
                <a:gd name="T113" fmla="*/ 41 h 55"/>
                <a:gd name="T114" fmla="*/ 45 w 63"/>
                <a:gd name="T115" fmla="*/ 43 h 55"/>
                <a:gd name="T116" fmla="*/ 43 w 63"/>
                <a:gd name="T117" fmla="*/ 45 h 55"/>
                <a:gd name="T118" fmla="*/ 41 w 63"/>
                <a:gd name="T119" fmla="*/ 43 h 55"/>
                <a:gd name="T120" fmla="*/ 43 w 63"/>
                <a:gd name="T12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 h="55">
                  <a:moveTo>
                    <a:pt x="2" y="13"/>
                  </a:moveTo>
                  <a:cubicBezTo>
                    <a:pt x="2" y="13"/>
                    <a:pt x="2" y="13"/>
                    <a:pt x="2" y="13"/>
                  </a:cubicBezTo>
                  <a:cubicBezTo>
                    <a:pt x="35" y="13"/>
                    <a:pt x="35" y="13"/>
                    <a:pt x="35" y="13"/>
                  </a:cubicBezTo>
                  <a:cubicBezTo>
                    <a:pt x="36" y="13"/>
                    <a:pt x="37" y="14"/>
                    <a:pt x="37" y="15"/>
                  </a:cubicBezTo>
                  <a:cubicBezTo>
                    <a:pt x="37" y="16"/>
                    <a:pt x="36" y="17"/>
                    <a:pt x="35" y="17"/>
                  </a:cubicBezTo>
                  <a:cubicBezTo>
                    <a:pt x="4" y="17"/>
                    <a:pt x="4" y="17"/>
                    <a:pt x="4" y="17"/>
                  </a:cubicBezTo>
                  <a:cubicBezTo>
                    <a:pt x="4" y="27"/>
                    <a:pt x="4" y="36"/>
                    <a:pt x="4" y="46"/>
                  </a:cubicBezTo>
                  <a:cubicBezTo>
                    <a:pt x="18" y="46"/>
                    <a:pt x="32" y="46"/>
                    <a:pt x="46" y="46"/>
                  </a:cubicBezTo>
                  <a:cubicBezTo>
                    <a:pt x="46" y="26"/>
                    <a:pt x="46" y="26"/>
                    <a:pt x="46" y="26"/>
                  </a:cubicBezTo>
                  <a:cubicBezTo>
                    <a:pt x="46" y="25"/>
                    <a:pt x="47" y="24"/>
                    <a:pt x="48" y="24"/>
                  </a:cubicBezTo>
                  <a:cubicBezTo>
                    <a:pt x="49" y="24"/>
                    <a:pt x="50" y="25"/>
                    <a:pt x="50" y="26"/>
                  </a:cubicBezTo>
                  <a:cubicBezTo>
                    <a:pt x="50" y="48"/>
                    <a:pt x="50" y="48"/>
                    <a:pt x="50" y="48"/>
                  </a:cubicBezTo>
                  <a:cubicBezTo>
                    <a:pt x="50" y="49"/>
                    <a:pt x="49" y="50"/>
                    <a:pt x="48" y="50"/>
                  </a:cubicBezTo>
                  <a:cubicBezTo>
                    <a:pt x="48" y="50"/>
                    <a:pt x="48" y="50"/>
                    <a:pt x="48" y="50"/>
                  </a:cubicBezTo>
                  <a:cubicBezTo>
                    <a:pt x="27" y="50"/>
                    <a:pt x="27" y="50"/>
                    <a:pt x="27" y="50"/>
                  </a:cubicBezTo>
                  <a:cubicBezTo>
                    <a:pt x="27" y="52"/>
                    <a:pt x="27" y="52"/>
                    <a:pt x="27" y="52"/>
                  </a:cubicBezTo>
                  <a:cubicBezTo>
                    <a:pt x="27" y="52"/>
                    <a:pt x="27" y="52"/>
                    <a:pt x="27" y="52"/>
                  </a:cubicBezTo>
                  <a:cubicBezTo>
                    <a:pt x="37" y="52"/>
                    <a:pt x="37" y="52"/>
                    <a:pt x="37" y="52"/>
                  </a:cubicBezTo>
                  <a:cubicBezTo>
                    <a:pt x="38" y="52"/>
                    <a:pt x="39" y="53"/>
                    <a:pt x="39" y="54"/>
                  </a:cubicBezTo>
                  <a:cubicBezTo>
                    <a:pt x="39" y="54"/>
                    <a:pt x="38" y="55"/>
                    <a:pt x="37" y="55"/>
                  </a:cubicBezTo>
                  <a:cubicBezTo>
                    <a:pt x="12" y="55"/>
                    <a:pt x="12" y="55"/>
                    <a:pt x="12" y="55"/>
                  </a:cubicBezTo>
                  <a:cubicBezTo>
                    <a:pt x="12" y="55"/>
                    <a:pt x="11" y="54"/>
                    <a:pt x="11" y="54"/>
                  </a:cubicBezTo>
                  <a:cubicBezTo>
                    <a:pt x="11" y="53"/>
                    <a:pt x="12" y="52"/>
                    <a:pt x="12" y="52"/>
                  </a:cubicBezTo>
                  <a:cubicBezTo>
                    <a:pt x="23" y="52"/>
                    <a:pt x="23" y="52"/>
                    <a:pt x="23" y="52"/>
                  </a:cubicBezTo>
                  <a:cubicBezTo>
                    <a:pt x="23" y="52"/>
                    <a:pt x="23" y="52"/>
                    <a:pt x="23" y="52"/>
                  </a:cubicBezTo>
                  <a:cubicBezTo>
                    <a:pt x="23" y="50"/>
                    <a:pt x="23" y="50"/>
                    <a:pt x="23" y="50"/>
                  </a:cubicBezTo>
                  <a:cubicBezTo>
                    <a:pt x="2" y="50"/>
                    <a:pt x="2" y="50"/>
                    <a:pt x="2" y="50"/>
                  </a:cubicBezTo>
                  <a:cubicBezTo>
                    <a:pt x="1" y="50"/>
                    <a:pt x="0" y="49"/>
                    <a:pt x="0" y="48"/>
                  </a:cubicBezTo>
                  <a:cubicBezTo>
                    <a:pt x="0" y="48"/>
                    <a:pt x="0" y="48"/>
                    <a:pt x="0" y="48"/>
                  </a:cubicBezTo>
                  <a:cubicBezTo>
                    <a:pt x="0" y="15"/>
                    <a:pt x="0" y="15"/>
                    <a:pt x="0" y="15"/>
                  </a:cubicBezTo>
                  <a:cubicBezTo>
                    <a:pt x="0" y="14"/>
                    <a:pt x="1" y="13"/>
                    <a:pt x="2" y="13"/>
                  </a:cubicBezTo>
                  <a:close/>
                  <a:moveTo>
                    <a:pt x="45" y="5"/>
                  </a:moveTo>
                  <a:cubicBezTo>
                    <a:pt x="45" y="5"/>
                    <a:pt x="45" y="5"/>
                    <a:pt x="45" y="5"/>
                  </a:cubicBezTo>
                  <a:cubicBezTo>
                    <a:pt x="43" y="7"/>
                    <a:pt x="42" y="8"/>
                    <a:pt x="42" y="11"/>
                  </a:cubicBezTo>
                  <a:cubicBezTo>
                    <a:pt x="42" y="12"/>
                    <a:pt x="43" y="14"/>
                    <a:pt x="44" y="15"/>
                  </a:cubicBezTo>
                  <a:cubicBezTo>
                    <a:pt x="44" y="16"/>
                    <a:pt x="44" y="16"/>
                    <a:pt x="44" y="16"/>
                  </a:cubicBezTo>
                  <a:cubicBezTo>
                    <a:pt x="44" y="20"/>
                    <a:pt x="44" y="20"/>
                    <a:pt x="44" y="20"/>
                  </a:cubicBezTo>
                  <a:cubicBezTo>
                    <a:pt x="48" y="18"/>
                    <a:pt x="48" y="18"/>
                    <a:pt x="48" y="18"/>
                  </a:cubicBezTo>
                  <a:cubicBezTo>
                    <a:pt x="49" y="18"/>
                    <a:pt x="49" y="18"/>
                    <a:pt x="49" y="18"/>
                  </a:cubicBezTo>
                  <a:cubicBezTo>
                    <a:pt x="50" y="18"/>
                    <a:pt x="51" y="18"/>
                    <a:pt x="51" y="18"/>
                  </a:cubicBezTo>
                  <a:cubicBezTo>
                    <a:pt x="56" y="18"/>
                    <a:pt x="61" y="15"/>
                    <a:pt x="61" y="11"/>
                  </a:cubicBezTo>
                  <a:cubicBezTo>
                    <a:pt x="61" y="8"/>
                    <a:pt x="60" y="7"/>
                    <a:pt x="58" y="5"/>
                  </a:cubicBezTo>
                  <a:cubicBezTo>
                    <a:pt x="54" y="2"/>
                    <a:pt x="48" y="2"/>
                    <a:pt x="45" y="5"/>
                  </a:cubicBezTo>
                  <a:close/>
                  <a:moveTo>
                    <a:pt x="43" y="3"/>
                  </a:moveTo>
                  <a:cubicBezTo>
                    <a:pt x="43" y="3"/>
                    <a:pt x="43" y="3"/>
                    <a:pt x="43" y="3"/>
                  </a:cubicBezTo>
                  <a:cubicBezTo>
                    <a:pt x="48" y="0"/>
                    <a:pt x="55" y="0"/>
                    <a:pt x="60" y="3"/>
                  </a:cubicBezTo>
                  <a:cubicBezTo>
                    <a:pt x="62" y="5"/>
                    <a:pt x="63" y="8"/>
                    <a:pt x="63" y="11"/>
                  </a:cubicBezTo>
                  <a:cubicBezTo>
                    <a:pt x="63" y="17"/>
                    <a:pt x="57" y="21"/>
                    <a:pt x="51" y="21"/>
                  </a:cubicBezTo>
                  <a:cubicBezTo>
                    <a:pt x="50" y="21"/>
                    <a:pt x="50" y="20"/>
                    <a:pt x="49" y="20"/>
                  </a:cubicBezTo>
                  <a:cubicBezTo>
                    <a:pt x="44" y="22"/>
                    <a:pt x="44" y="22"/>
                    <a:pt x="44" y="22"/>
                  </a:cubicBezTo>
                  <a:cubicBezTo>
                    <a:pt x="43" y="22"/>
                    <a:pt x="43" y="23"/>
                    <a:pt x="43" y="23"/>
                  </a:cubicBezTo>
                  <a:cubicBezTo>
                    <a:pt x="43" y="23"/>
                    <a:pt x="42" y="22"/>
                    <a:pt x="42" y="21"/>
                  </a:cubicBezTo>
                  <a:cubicBezTo>
                    <a:pt x="42" y="16"/>
                    <a:pt x="42" y="16"/>
                    <a:pt x="42" y="16"/>
                  </a:cubicBezTo>
                  <a:cubicBezTo>
                    <a:pt x="40" y="15"/>
                    <a:pt x="40" y="13"/>
                    <a:pt x="40" y="11"/>
                  </a:cubicBezTo>
                  <a:cubicBezTo>
                    <a:pt x="40" y="8"/>
                    <a:pt x="41" y="5"/>
                    <a:pt x="43" y="3"/>
                  </a:cubicBezTo>
                  <a:close/>
                  <a:moveTo>
                    <a:pt x="43" y="41"/>
                  </a:moveTo>
                  <a:cubicBezTo>
                    <a:pt x="43" y="41"/>
                    <a:pt x="43" y="41"/>
                    <a:pt x="43" y="41"/>
                  </a:cubicBezTo>
                  <a:cubicBezTo>
                    <a:pt x="44" y="41"/>
                    <a:pt x="45" y="42"/>
                    <a:pt x="45" y="43"/>
                  </a:cubicBezTo>
                  <a:cubicBezTo>
                    <a:pt x="45" y="44"/>
                    <a:pt x="44" y="45"/>
                    <a:pt x="43" y="45"/>
                  </a:cubicBezTo>
                  <a:cubicBezTo>
                    <a:pt x="41" y="45"/>
                    <a:pt x="41" y="44"/>
                    <a:pt x="41" y="43"/>
                  </a:cubicBezTo>
                  <a:cubicBezTo>
                    <a:pt x="41" y="42"/>
                    <a:pt x="41" y="41"/>
                    <a:pt x="43" y="41"/>
                  </a:cubicBezTo>
                  <a:close/>
                </a:path>
              </a:pathLst>
            </a:custGeom>
            <a:solidFill>
              <a:schemeClr val="accent1"/>
            </a:solidFill>
            <a:ln>
              <a:noFill/>
            </a:ln>
          </p:spPr>
          <p:txBody>
            <a:bodyPr/>
            <a:lstStyle/>
            <a:p>
              <a:pPr defTabSz="1219012"/>
              <a:endParaRPr lang="zh-CN" altLang="en-US" sz="1200" dirty="0">
                <a:solidFill>
                  <a:prstClr val="black"/>
                </a:solidFill>
                <a:latin typeface="Calibri"/>
                <a:ea typeface="宋体" panose="02010600030101010101" pitchFamily="2" charset="-122"/>
              </a:endParaRPr>
            </a:p>
          </p:txBody>
        </p:sp>
      </p:grpSp>
      <p:grpSp>
        <p:nvGrpSpPr>
          <p:cNvPr id="30" name="组合 29">
            <a:extLst>
              <a:ext uri="{FF2B5EF4-FFF2-40B4-BE49-F238E27FC236}">
                <a16:creationId xmlns:a16="http://schemas.microsoft.com/office/drawing/2014/main" id="{7543BABC-06EC-4A8C-BCB7-6487CF3E0E35}"/>
              </a:ext>
            </a:extLst>
          </p:cNvPr>
          <p:cNvGrpSpPr/>
          <p:nvPr/>
        </p:nvGrpSpPr>
        <p:grpSpPr>
          <a:xfrm>
            <a:off x="5807713" y="2612311"/>
            <a:ext cx="1216457" cy="3998039"/>
            <a:chOff x="5807712" y="2612311"/>
            <a:chExt cx="1216457" cy="3998038"/>
          </a:xfrm>
        </p:grpSpPr>
        <p:grpSp>
          <p:nvGrpSpPr>
            <p:cNvPr id="31" name="组合 73">
              <a:extLst>
                <a:ext uri="{FF2B5EF4-FFF2-40B4-BE49-F238E27FC236}">
                  <a16:creationId xmlns:a16="http://schemas.microsoft.com/office/drawing/2014/main" id="{C8A5B310-1860-4677-85A6-700302E97F06}"/>
                </a:ext>
              </a:extLst>
            </p:cNvPr>
            <p:cNvGrpSpPr>
              <a:grpSpLocks/>
            </p:cNvGrpSpPr>
            <p:nvPr/>
          </p:nvGrpSpPr>
          <p:grpSpPr bwMode="auto">
            <a:xfrm>
              <a:off x="5807712" y="2612311"/>
              <a:ext cx="1216457" cy="3998038"/>
              <a:chOff x="0" y="0"/>
              <a:chExt cx="1494972" cy="4915669"/>
            </a:xfrm>
          </p:grpSpPr>
          <p:sp>
            <p:nvSpPr>
              <p:cNvPr id="8" name="六边形 40">
                <a:extLst>
                  <a:ext uri="{FF2B5EF4-FFF2-40B4-BE49-F238E27FC236}">
                    <a16:creationId xmlns:a16="http://schemas.microsoft.com/office/drawing/2014/main" id="{E44E0581-29CB-4F66-B5F6-A186B4E51799}"/>
                  </a:ext>
                </a:extLst>
              </p:cNvPr>
              <p:cNvSpPr>
                <a:spLocks noChangeArrowheads="1"/>
              </p:cNvSpPr>
              <p:nvPr/>
            </p:nvSpPr>
            <p:spPr bwMode="auto">
              <a:xfrm rot="5400000">
                <a:off x="-74314" y="74314"/>
                <a:ext cx="1643600" cy="1494972"/>
              </a:xfrm>
              <a:prstGeom prst="hexagon">
                <a:avLst>
                  <a:gd name="adj" fmla="val 26941"/>
                  <a:gd name="vf" fmla="val 115470"/>
                </a:avLst>
              </a:prstGeom>
              <a:solidFill>
                <a:srgbClr val="FFFFFF"/>
              </a:solidFill>
              <a:ln w="38100">
                <a:solidFill>
                  <a:schemeClr val="accent3"/>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endParaRPr lang="zh-CN" altLang="en-US" sz="1200" dirty="0">
                  <a:solidFill>
                    <a:srgbClr val="FFFFFF"/>
                  </a:solidFill>
                </a:endParaRPr>
              </a:p>
            </p:txBody>
          </p:sp>
          <p:cxnSp>
            <p:nvCxnSpPr>
              <p:cNvPr id="9" name="直接连接符 41">
                <a:extLst>
                  <a:ext uri="{FF2B5EF4-FFF2-40B4-BE49-F238E27FC236}">
                    <a16:creationId xmlns:a16="http://schemas.microsoft.com/office/drawing/2014/main" id="{968E3CEF-CCFB-4016-8D8E-956F422A349A}"/>
                  </a:ext>
                </a:extLst>
              </p:cNvPr>
              <p:cNvCxnSpPr>
                <a:cxnSpLocks noChangeShapeType="1"/>
              </p:cNvCxnSpPr>
              <p:nvPr/>
            </p:nvCxnSpPr>
            <p:spPr bwMode="auto">
              <a:xfrm>
                <a:off x="743712" y="1639206"/>
                <a:ext cx="0" cy="3276463"/>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cxnSp>
        </p:grpSp>
        <p:sp>
          <p:nvSpPr>
            <p:cNvPr id="27" name="Freeform 190">
              <a:extLst>
                <a:ext uri="{FF2B5EF4-FFF2-40B4-BE49-F238E27FC236}">
                  <a16:creationId xmlns:a16="http://schemas.microsoft.com/office/drawing/2014/main" id="{0FE60BE9-C4ED-412A-9D28-963AD56B8C4A}"/>
                </a:ext>
              </a:extLst>
            </p:cNvPr>
            <p:cNvSpPr>
              <a:spLocks noEditPoints="1"/>
            </p:cNvSpPr>
            <p:nvPr/>
          </p:nvSpPr>
          <p:spPr bwMode="auto">
            <a:xfrm>
              <a:off x="6102630" y="2975284"/>
              <a:ext cx="581789" cy="609819"/>
            </a:xfrm>
            <a:custGeom>
              <a:avLst/>
              <a:gdLst>
                <a:gd name="T0" fmla="*/ 43 w 51"/>
                <a:gd name="T1" fmla="*/ 7 h 50"/>
                <a:gd name="T2" fmla="*/ 51 w 51"/>
                <a:gd name="T3" fmla="*/ 25 h 50"/>
                <a:gd name="T4" fmla="*/ 43 w 51"/>
                <a:gd name="T5" fmla="*/ 43 h 50"/>
                <a:gd name="T6" fmla="*/ 8 w 51"/>
                <a:gd name="T7" fmla="*/ 43 h 50"/>
                <a:gd name="T8" fmla="*/ 0 w 51"/>
                <a:gd name="T9" fmla="*/ 25 h 50"/>
                <a:gd name="T10" fmla="*/ 8 w 51"/>
                <a:gd name="T11" fmla="*/ 7 h 50"/>
                <a:gd name="T12" fmla="*/ 22 w 51"/>
                <a:gd name="T13" fmla="*/ 4 h 50"/>
                <a:gd name="T14" fmla="*/ 22 w 51"/>
                <a:gd name="T15" fmla="*/ 5 h 50"/>
                <a:gd name="T16" fmla="*/ 16 w 51"/>
                <a:gd name="T17" fmla="*/ 15 h 50"/>
                <a:gd name="T18" fmla="*/ 19 w 51"/>
                <a:gd name="T19" fmla="*/ 16 h 50"/>
                <a:gd name="T20" fmla="*/ 27 w 51"/>
                <a:gd name="T21" fmla="*/ 19 h 50"/>
                <a:gd name="T22" fmla="*/ 26 w 51"/>
                <a:gd name="T23" fmla="*/ 26 h 50"/>
                <a:gd name="T24" fmla="*/ 24 w 51"/>
                <a:gd name="T25" fmla="*/ 34 h 50"/>
                <a:gd name="T26" fmla="*/ 24 w 51"/>
                <a:gd name="T27" fmla="*/ 39 h 50"/>
                <a:gd name="T28" fmla="*/ 16 w 51"/>
                <a:gd name="T29" fmla="*/ 39 h 50"/>
                <a:gd name="T30" fmla="*/ 10 w 51"/>
                <a:gd name="T31" fmla="*/ 32 h 50"/>
                <a:gd name="T32" fmla="*/ 7 w 51"/>
                <a:gd name="T33" fmla="*/ 22 h 50"/>
                <a:gd name="T34" fmla="*/ 6 w 51"/>
                <a:gd name="T35" fmla="*/ 21 h 50"/>
                <a:gd name="T36" fmla="*/ 4 w 51"/>
                <a:gd name="T37" fmla="*/ 25 h 50"/>
                <a:gd name="T38" fmla="*/ 19 w 51"/>
                <a:gd name="T39" fmla="*/ 45 h 50"/>
                <a:gd name="T40" fmla="*/ 36 w 51"/>
                <a:gd name="T41" fmla="*/ 43 h 50"/>
                <a:gd name="T42" fmla="*/ 41 w 51"/>
                <a:gd name="T43" fmla="*/ 40 h 50"/>
                <a:gd name="T44" fmla="*/ 41 w 51"/>
                <a:gd name="T45" fmla="*/ 38 h 50"/>
                <a:gd name="T46" fmla="*/ 38 w 51"/>
                <a:gd name="T47" fmla="*/ 38 h 50"/>
                <a:gd name="T48" fmla="*/ 38 w 51"/>
                <a:gd name="T49" fmla="*/ 30 h 50"/>
                <a:gd name="T50" fmla="*/ 34 w 51"/>
                <a:gd name="T51" fmla="*/ 22 h 50"/>
                <a:gd name="T52" fmla="*/ 32 w 51"/>
                <a:gd name="T53" fmla="*/ 13 h 50"/>
                <a:gd name="T54" fmla="*/ 29 w 51"/>
                <a:gd name="T55" fmla="*/ 9 h 50"/>
                <a:gd name="T56" fmla="*/ 29 w 51"/>
                <a:gd name="T57" fmla="*/ 8 h 50"/>
                <a:gd name="T58" fmla="*/ 26 w 51"/>
                <a:gd name="T59" fmla="*/ 4 h 50"/>
                <a:gd name="T60" fmla="*/ 5 w 51"/>
                <a:gd name="T61" fmla="*/ 19 h 50"/>
                <a:gd name="T62" fmla="*/ 5 w 51"/>
                <a:gd name="T63" fmla="*/ 19 h 50"/>
                <a:gd name="T64" fmla="*/ 9 w 51"/>
                <a:gd name="T65" fmla="*/ 23 h 50"/>
                <a:gd name="T66" fmla="*/ 11 w 51"/>
                <a:gd name="T67" fmla="*/ 30 h 50"/>
                <a:gd name="T68" fmla="*/ 18 w 51"/>
                <a:gd name="T69" fmla="*/ 37 h 50"/>
                <a:gd name="T70" fmla="*/ 21 w 51"/>
                <a:gd name="T71" fmla="*/ 36 h 50"/>
                <a:gd name="T72" fmla="*/ 21 w 51"/>
                <a:gd name="T73" fmla="*/ 31 h 50"/>
                <a:gd name="T74" fmla="*/ 25 w 51"/>
                <a:gd name="T75" fmla="*/ 23 h 50"/>
                <a:gd name="T76" fmla="*/ 23 w 51"/>
                <a:gd name="T77" fmla="*/ 19 h 50"/>
                <a:gd name="T78" fmla="*/ 19 w 51"/>
                <a:gd name="T79" fmla="*/ 18 h 50"/>
                <a:gd name="T80" fmla="*/ 18 w 51"/>
                <a:gd name="T81" fmla="*/ 10 h 50"/>
                <a:gd name="T82" fmla="*/ 20 w 51"/>
                <a:gd name="T83" fmla="*/ 4 h 50"/>
                <a:gd name="T84" fmla="*/ 10 w 51"/>
                <a:gd name="T85" fmla="*/ 10 h 50"/>
                <a:gd name="T86" fmla="*/ 32 w 51"/>
                <a:gd name="T87" fmla="*/ 45 h 50"/>
                <a:gd name="T88" fmla="*/ 24 w 51"/>
                <a:gd name="T89" fmla="*/ 46 h 50"/>
                <a:gd name="T90" fmla="*/ 26 w 51"/>
                <a:gd name="T91" fmla="*/ 46 h 50"/>
                <a:gd name="T92" fmla="*/ 46 w 51"/>
                <a:gd name="T93" fmla="*/ 29 h 50"/>
                <a:gd name="T94" fmla="*/ 46 w 51"/>
                <a:gd name="T95" fmla="*/ 29 h 50"/>
                <a:gd name="T96" fmla="*/ 41 w 51"/>
                <a:gd name="T97" fmla="*/ 10 h 50"/>
                <a:gd name="T98" fmla="*/ 41 w 51"/>
                <a:gd name="T99" fmla="*/ 10 h 50"/>
                <a:gd name="T100" fmla="*/ 31 w 51"/>
                <a:gd name="T101" fmla="*/ 8 h 50"/>
                <a:gd name="T102" fmla="*/ 31 w 51"/>
                <a:gd name="T103" fmla="*/ 9 h 50"/>
                <a:gd name="T104" fmla="*/ 33 w 51"/>
                <a:gd name="T105" fmla="*/ 9 h 50"/>
                <a:gd name="T106" fmla="*/ 34 w 51"/>
                <a:gd name="T107" fmla="*/ 14 h 50"/>
                <a:gd name="T108" fmla="*/ 35 w 51"/>
                <a:gd name="T109" fmla="*/ 20 h 50"/>
                <a:gd name="T110" fmla="*/ 40 w 51"/>
                <a:gd name="T111" fmla="*/ 31 h 50"/>
                <a:gd name="T112" fmla="*/ 40 w 51"/>
                <a:gd name="T113" fmla="*/ 36 h 50"/>
                <a:gd name="T114" fmla="*/ 46 w 51"/>
                <a:gd name="T115" fmla="*/ 29 h 50"/>
                <a:gd name="T116" fmla="*/ 33 w 51"/>
                <a:gd name="T117" fmla="*/ 12 h 50"/>
                <a:gd name="T118" fmla="*/ 33 w 51"/>
                <a:gd name="T1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0">
                  <a:moveTo>
                    <a:pt x="26" y="0"/>
                  </a:moveTo>
                  <a:cubicBezTo>
                    <a:pt x="32" y="0"/>
                    <a:pt x="39" y="3"/>
                    <a:pt x="43" y="7"/>
                  </a:cubicBezTo>
                  <a:cubicBezTo>
                    <a:pt x="43" y="7"/>
                    <a:pt x="43" y="7"/>
                    <a:pt x="43" y="7"/>
                  </a:cubicBezTo>
                  <a:cubicBezTo>
                    <a:pt x="48" y="12"/>
                    <a:pt x="51" y="18"/>
                    <a:pt x="51" y="25"/>
                  </a:cubicBezTo>
                  <a:cubicBezTo>
                    <a:pt x="51" y="32"/>
                    <a:pt x="48" y="38"/>
                    <a:pt x="43" y="43"/>
                  </a:cubicBezTo>
                  <a:cubicBezTo>
                    <a:pt x="43" y="43"/>
                    <a:pt x="43" y="43"/>
                    <a:pt x="43" y="43"/>
                  </a:cubicBezTo>
                  <a:cubicBezTo>
                    <a:pt x="39" y="47"/>
                    <a:pt x="32" y="50"/>
                    <a:pt x="26" y="50"/>
                  </a:cubicBezTo>
                  <a:cubicBezTo>
                    <a:pt x="19" y="50"/>
                    <a:pt x="12" y="47"/>
                    <a:pt x="8" y="43"/>
                  </a:cubicBezTo>
                  <a:cubicBezTo>
                    <a:pt x="8" y="43"/>
                    <a:pt x="8" y="43"/>
                    <a:pt x="8" y="43"/>
                  </a:cubicBezTo>
                  <a:cubicBezTo>
                    <a:pt x="3" y="38"/>
                    <a:pt x="0" y="32"/>
                    <a:pt x="0" y="25"/>
                  </a:cubicBezTo>
                  <a:cubicBezTo>
                    <a:pt x="0" y="18"/>
                    <a:pt x="3" y="12"/>
                    <a:pt x="8" y="7"/>
                  </a:cubicBezTo>
                  <a:cubicBezTo>
                    <a:pt x="8" y="7"/>
                    <a:pt x="8" y="7"/>
                    <a:pt x="8" y="7"/>
                  </a:cubicBezTo>
                  <a:cubicBezTo>
                    <a:pt x="12" y="2"/>
                    <a:pt x="19" y="0"/>
                    <a:pt x="26" y="0"/>
                  </a:cubicBezTo>
                  <a:close/>
                  <a:moveTo>
                    <a:pt x="22" y="4"/>
                  </a:moveTo>
                  <a:cubicBezTo>
                    <a:pt x="22" y="4"/>
                    <a:pt x="22" y="4"/>
                    <a:pt x="22" y="4"/>
                  </a:cubicBezTo>
                  <a:cubicBezTo>
                    <a:pt x="22" y="4"/>
                    <a:pt x="22" y="5"/>
                    <a:pt x="22" y="5"/>
                  </a:cubicBezTo>
                  <a:cubicBezTo>
                    <a:pt x="21" y="8"/>
                    <a:pt x="21" y="10"/>
                    <a:pt x="19" y="12"/>
                  </a:cubicBezTo>
                  <a:cubicBezTo>
                    <a:pt x="19" y="12"/>
                    <a:pt x="16" y="15"/>
                    <a:pt x="16" y="15"/>
                  </a:cubicBezTo>
                  <a:cubicBezTo>
                    <a:pt x="16" y="16"/>
                    <a:pt x="16" y="16"/>
                    <a:pt x="19" y="16"/>
                  </a:cubicBezTo>
                  <a:cubicBezTo>
                    <a:pt x="19" y="16"/>
                    <a:pt x="19" y="16"/>
                    <a:pt x="19" y="16"/>
                  </a:cubicBezTo>
                  <a:cubicBezTo>
                    <a:pt x="21" y="16"/>
                    <a:pt x="22" y="16"/>
                    <a:pt x="24" y="17"/>
                  </a:cubicBezTo>
                  <a:cubicBezTo>
                    <a:pt x="25" y="17"/>
                    <a:pt x="26" y="18"/>
                    <a:pt x="27" y="19"/>
                  </a:cubicBezTo>
                  <a:cubicBezTo>
                    <a:pt x="27" y="20"/>
                    <a:pt x="28" y="22"/>
                    <a:pt x="27" y="23"/>
                  </a:cubicBezTo>
                  <a:cubicBezTo>
                    <a:pt x="27" y="24"/>
                    <a:pt x="27" y="25"/>
                    <a:pt x="26" y="26"/>
                  </a:cubicBezTo>
                  <a:cubicBezTo>
                    <a:pt x="23" y="29"/>
                    <a:pt x="23" y="29"/>
                    <a:pt x="23" y="31"/>
                  </a:cubicBezTo>
                  <a:cubicBezTo>
                    <a:pt x="23" y="32"/>
                    <a:pt x="24" y="32"/>
                    <a:pt x="24" y="34"/>
                  </a:cubicBezTo>
                  <a:cubicBezTo>
                    <a:pt x="24" y="34"/>
                    <a:pt x="24" y="35"/>
                    <a:pt x="24" y="36"/>
                  </a:cubicBezTo>
                  <a:cubicBezTo>
                    <a:pt x="24" y="37"/>
                    <a:pt x="24" y="38"/>
                    <a:pt x="24" y="39"/>
                  </a:cubicBezTo>
                  <a:cubicBezTo>
                    <a:pt x="24" y="39"/>
                    <a:pt x="24" y="39"/>
                    <a:pt x="24" y="39"/>
                  </a:cubicBezTo>
                  <a:cubicBezTo>
                    <a:pt x="23" y="45"/>
                    <a:pt x="18" y="41"/>
                    <a:pt x="16" y="39"/>
                  </a:cubicBezTo>
                  <a:cubicBezTo>
                    <a:pt x="14" y="37"/>
                    <a:pt x="13" y="34"/>
                    <a:pt x="12" y="33"/>
                  </a:cubicBezTo>
                  <a:cubicBezTo>
                    <a:pt x="12" y="33"/>
                    <a:pt x="11" y="32"/>
                    <a:pt x="10" y="32"/>
                  </a:cubicBezTo>
                  <a:cubicBezTo>
                    <a:pt x="9" y="31"/>
                    <a:pt x="7" y="30"/>
                    <a:pt x="6" y="27"/>
                  </a:cubicBezTo>
                  <a:cubicBezTo>
                    <a:pt x="6" y="25"/>
                    <a:pt x="7" y="23"/>
                    <a:pt x="7" y="22"/>
                  </a:cubicBezTo>
                  <a:cubicBezTo>
                    <a:pt x="7" y="21"/>
                    <a:pt x="8" y="21"/>
                    <a:pt x="8" y="21"/>
                  </a:cubicBezTo>
                  <a:cubicBezTo>
                    <a:pt x="7" y="21"/>
                    <a:pt x="6" y="21"/>
                    <a:pt x="6" y="21"/>
                  </a:cubicBezTo>
                  <a:cubicBezTo>
                    <a:pt x="5" y="21"/>
                    <a:pt x="5" y="21"/>
                    <a:pt x="5" y="22"/>
                  </a:cubicBezTo>
                  <a:cubicBezTo>
                    <a:pt x="4" y="23"/>
                    <a:pt x="4" y="24"/>
                    <a:pt x="4" y="25"/>
                  </a:cubicBezTo>
                  <a:cubicBezTo>
                    <a:pt x="4" y="31"/>
                    <a:pt x="7" y="36"/>
                    <a:pt x="10" y="40"/>
                  </a:cubicBezTo>
                  <a:cubicBezTo>
                    <a:pt x="13" y="42"/>
                    <a:pt x="15" y="44"/>
                    <a:pt x="19" y="45"/>
                  </a:cubicBezTo>
                  <a:cubicBezTo>
                    <a:pt x="20" y="45"/>
                    <a:pt x="22" y="44"/>
                    <a:pt x="24" y="43"/>
                  </a:cubicBezTo>
                  <a:cubicBezTo>
                    <a:pt x="28" y="43"/>
                    <a:pt x="32" y="42"/>
                    <a:pt x="36" y="43"/>
                  </a:cubicBezTo>
                  <a:cubicBezTo>
                    <a:pt x="38" y="42"/>
                    <a:pt x="39" y="41"/>
                    <a:pt x="40" y="40"/>
                  </a:cubicBezTo>
                  <a:cubicBezTo>
                    <a:pt x="41" y="40"/>
                    <a:pt x="41" y="40"/>
                    <a:pt x="41" y="40"/>
                  </a:cubicBezTo>
                  <a:cubicBezTo>
                    <a:pt x="42" y="39"/>
                    <a:pt x="43" y="38"/>
                    <a:pt x="43" y="36"/>
                  </a:cubicBezTo>
                  <a:cubicBezTo>
                    <a:pt x="42" y="37"/>
                    <a:pt x="42" y="38"/>
                    <a:pt x="41" y="38"/>
                  </a:cubicBezTo>
                  <a:cubicBezTo>
                    <a:pt x="40" y="38"/>
                    <a:pt x="39" y="38"/>
                    <a:pt x="38" y="38"/>
                  </a:cubicBezTo>
                  <a:cubicBezTo>
                    <a:pt x="38" y="38"/>
                    <a:pt x="38" y="38"/>
                    <a:pt x="38" y="38"/>
                  </a:cubicBezTo>
                  <a:cubicBezTo>
                    <a:pt x="38" y="38"/>
                    <a:pt x="38" y="38"/>
                    <a:pt x="38" y="38"/>
                  </a:cubicBezTo>
                  <a:cubicBezTo>
                    <a:pt x="36" y="36"/>
                    <a:pt x="37" y="33"/>
                    <a:pt x="38" y="30"/>
                  </a:cubicBezTo>
                  <a:cubicBezTo>
                    <a:pt x="39" y="27"/>
                    <a:pt x="40" y="24"/>
                    <a:pt x="36" y="23"/>
                  </a:cubicBezTo>
                  <a:cubicBezTo>
                    <a:pt x="36" y="23"/>
                    <a:pt x="35" y="23"/>
                    <a:pt x="34" y="22"/>
                  </a:cubicBezTo>
                  <a:cubicBezTo>
                    <a:pt x="33" y="22"/>
                    <a:pt x="32" y="21"/>
                    <a:pt x="31" y="19"/>
                  </a:cubicBezTo>
                  <a:cubicBezTo>
                    <a:pt x="29" y="16"/>
                    <a:pt x="30" y="15"/>
                    <a:pt x="32" y="13"/>
                  </a:cubicBezTo>
                  <a:cubicBezTo>
                    <a:pt x="33" y="12"/>
                    <a:pt x="33" y="12"/>
                    <a:pt x="33" y="12"/>
                  </a:cubicBezTo>
                  <a:cubicBezTo>
                    <a:pt x="32" y="12"/>
                    <a:pt x="30" y="12"/>
                    <a:pt x="29" y="9"/>
                  </a:cubicBezTo>
                  <a:cubicBezTo>
                    <a:pt x="29" y="9"/>
                    <a:pt x="29" y="9"/>
                    <a:pt x="29" y="8"/>
                  </a:cubicBezTo>
                  <a:cubicBezTo>
                    <a:pt x="29" y="8"/>
                    <a:pt x="29" y="8"/>
                    <a:pt x="29" y="8"/>
                  </a:cubicBezTo>
                  <a:cubicBezTo>
                    <a:pt x="28" y="6"/>
                    <a:pt x="27" y="5"/>
                    <a:pt x="26" y="4"/>
                  </a:cubicBezTo>
                  <a:cubicBezTo>
                    <a:pt x="26" y="4"/>
                    <a:pt x="26" y="4"/>
                    <a:pt x="26" y="4"/>
                  </a:cubicBezTo>
                  <a:cubicBezTo>
                    <a:pt x="24" y="4"/>
                    <a:pt x="23" y="4"/>
                    <a:pt x="22" y="4"/>
                  </a:cubicBezTo>
                  <a:close/>
                  <a:moveTo>
                    <a:pt x="5" y="19"/>
                  </a:moveTo>
                  <a:cubicBezTo>
                    <a:pt x="5" y="19"/>
                    <a:pt x="5" y="19"/>
                    <a:pt x="5" y="19"/>
                  </a:cubicBezTo>
                  <a:cubicBezTo>
                    <a:pt x="5" y="19"/>
                    <a:pt x="5" y="19"/>
                    <a:pt x="5" y="19"/>
                  </a:cubicBezTo>
                  <a:cubicBezTo>
                    <a:pt x="6" y="19"/>
                    <a:pt x="7" y="19"/>
                    <a:pt x="8" y="19"/>
                  </a:cubicBezTo>
                  <a:cubicBezTo>
                    <a:pt x="10" y="20"/>
                    <a:pt x="10" y="21"/>
                    <a:pt x="9" y="23"/>
                  </a:cubicBezTo>
                  <a:cubicBezTo>
                    <a:pt x="9" y="23"/>
                    <a:pt x="9" y="25"/>
                    <a:pt x="9" y="27"/>
                  </a:cubicBezTo>
                  <a:cubicBezTo>
                    <a:pt x="9" y="28"/>
                    <a:pt x="10" y="29"/>
                    <a:pt x="11" y="30"/>
                  </a:cubicBezTo>
                  <a:cubicBezTo>
                    <a:pt x="13" y="30"/>
                    <a:pt x="14" y="31"/>
                    <a:pt x="14" y="32"/>
                  </a:cubicBezTo>
                  <a:cubicBezTo>
                    <a:pt x="15" y="33"/>
                    <a:pt x="16" y="36"/>
                    <a:pt x="18" y="37"/>
                  </a:cubicBezTo>
                  <a:cubicBezTo>
                    <a:pt x="18" y="38"/>
                    <a:pt x="21" y="41"/>
                    <a:pt x="21" y="39"/>
                  </a:cubicBezTo>
                  <a:cubicBezTo>
                    <a:pt x="21" y="38"/>
                    <a:pt x="21" y="37"/>
                    <a:pt x="21" y="36"/>
                  </a:cubicBezTo>
                  <a:cubicBezTo>
                    <a:pt x="21" y="35"/>
                    <a:pt x="21" y="34"/>
                    <a:pt x="21" y="34"/>
                  </a:cubicBezTo>
                  <a:cubicBezTo>
                    <a:pt x="21" y="33"/>
                    <a:pt x="21" y="32"/>
                    <a:pt x="21" y="31"/>
                  </a:cubicBezTo>
                  <a:cubicBezTo>
                    <a:pt x="21" y="29"/>
                    <a:pt x="21" y="28"/>
                    <a:pt x="24" y="24"/>
                  </a:cubicBezTo>
                  <a:cubicBezTo>
                    <a:pt x="25" y="24"/>
                    <a:pt x="25" y="23"/>
                    <a:pt x="25" y="23"/>
                  </a:cubicBezTo>
                  <a:cubicBezTo>
                    <a:pt x="25" y="22"/>
                    <a:pt x="25" y="21"/>
                    <a:pt x="25" y="21"/>
                  </a:cubicBezTo>
                  <a:cubicBezTo>
                    <a:pt x="24" y="20"/>
                    <a:pt x="24" y="19"/>
                    <a:pt x="23" y="19"/>
                  </a:cubicBezTo>
                  <a:cubicBezTo>
                    <a:pt x="22" y="18"/>
                    <a:pt x="20" y="18"/>
                    <a:pt x="19" y="18"/>
                  </a:cubicBezTo>
                  <a:cubicBezTo>
                    <a:pt x="19" y="18"/>
                    <a:pt x="19" y="18"/>
                    <a:pt x="19" y="18"/>
                  </a:cubicBezTo>
                  <a:cubicBezTo>
                    <a:pt x="15" y="18"/>
                    <a:pt x="13" y="18"/>
                    <a:pt x="13" y="15"/>
                  </a:cubicBezTo>
                  <a:cubicBezTo>
                    <a:pt x="13" y="13"/>
                    <a:pt x="16" y="12"/>
                    <a:pt x="18" y="10"/>
                  </a:cubicBezTo>
                  <a:cubicBezTo>
                    <a:pt x="19" y="9"/>
                    <a:pt x="19" y="7"/>
                    <a:pt x="20" y="5"/>
                  </a:cubicBezTo>
                  <a:cubicBezTo>
                    <a:pt x="20" y="4"/>
                    <a:pt x="20" y="4"/>
                    <a:pt x="20" y="4"/>
                  </a:cubicBezTo>
                  <a:cubicBezTo>
                    <a:pt x="16" y="5"/>
                    <a:pt x="13" y="7"/>
                    <a:pt x="11" y="10"/>
                  </a:cubicBezTo>
                  <a:cubicBezTo>
                    <a:pt x="10" y="10"/>
                    <a:pt x="10" y="10"/>
                    <a:pt x="10" y="10"/>
                  </a:cubicBezTo>
                  <a:cubicBezTo>
                    <a:pt x="8" y="12"/>
                    <a:pt x="6" y="16"/>
                    <a:pt x="5" y="19"/>
                  </a:cubicBezTo>
                  <a:close/>
                  <a:moveTo>
                    <a:pt x="32" y="45"/>
                  </a:moveTo>
                  <a:cubicBezTo>
                    <a:pt x="32" y="45"/>
                    <a:pt x="32" y="45"/>
                    <a:pt x="32" y="45"/>
                  </a:cubicBezTo>
                  <a:cubicBezTo>
                    <a:pt x="30" y="45"/>
                    <a:pt x="27" y="45"/>
                    <a:pt x="24" y="46"/>
                  </a:cubicBezTo>
                  <a:cubicBezTo>
                    <a:pt x="24" y="46"/>
                    <a:pt x="24" y="46"/>
                    <a:pt x="23" y="46"/>
                  </a:cubicBezTo>
                  <a:cubicBezTo>
                    <a:pt x="24" y="46"/>
                    <a:pt x="25" y="46"/>
                    <a:pt x="26" y="46"/>
                  </a:cubicBezTo>
                  <a:cubicBezTo>
                    <a:pt x="28" y="46"/>
                    <a:pt x="30" y="46"/>
                    <a:pt x="32" y="45"/>
                  </a:cubicBezTo>
                  <a:close/>
                  <a:moveTo>
                    <a:pt x="46" y="29"/>
                  </a:moveTo>
                  <a:cubicBezTo>
                    <a:pt x="46" y="29"/>
                    <a:pt x="46" y="29"/>
                    <a:pt x="46" y="29"/>
                  </a:cubicBezTo>
                  <a:cubicBezTo>
                    <a:pt x="46" y="29"/>
                    <a:pt x="46" y="29"/>
                    <a:pt x="46" y="29"/>
                  </a:cubicBezTo>
                  <a:cubicBezTo>
                    <a:pt x="47" y="28"/>
                    <a:pt x="47" y="26"/>
                    <a:pt x="47" y="25"/>
                  </a:cubicBezTo>
                  <a:cubicBezTo>
                    <a:pt x="47" y="19"/>
                    <a:pt x="44" y="14"/>
                    <a:pt x="41" y="10"/>
                  </a:cubicBezTo>
                  <a:cubicBezTo>
                    <a:pt x="41" y="10"/>
                    <a:pt x="41" y="10"/>
                    <a:pt x="41" y="10"/>
                  </a:cubicBezTo>
                  <a:cubicBezTo>
                    <a:pt x="41" y="10"/>
                    <a:pt x="41" y="10"/>
                    <a:pt x="41" y="10"/>
                  </a:cubicBezTo>
                  <a:cubicBezTo>
                    <a:pt x="37" y="7"/>
                    <a:pt x="33" y="5"/>
                    <a:pt x="29" y="4"/>
                  </a:cubicBezTo>
                  <a:cubicBezTo>
                    <a:pt x="30" y="5"/>
                    <a:pt x="31" y="6"/>
                    <a:pt x="31" y="8"/>
                  </a:cubicBezTo>
                  <a:cubicBezTo>
                    <a:pt x="31" y="8"/>
                    <a:pt x="31" y="8"/>
                    <a:pt x="31" y="8"/>
                  </a:cubicBezTo>
                  <a:cubicBezTo>
                    <a:pt x="31" y="8"/>
                    <a:pt x="31" y="8"/>
                    <a:pt x="31" y="9"/>
                  </a:cubicBezTo>
                  <a:cubicBezTo>
                    <a:pt x="31" y="9"/>
                    <a:pt x="31" y="9"/>
                    <a:pt x="31" y="9"/>
                  </a:cubicBezTo>
                  <a:cubicBezTo>
                    <a:pt x="31" y="10"/>
                    <a:pt x="32" y="9"/>
                    <a:pt x="33" y="9"/>
                  </a:cubicBezTo>
                  <a:cubicBezTo>
                    <a:pt x="34" y="9"/>
                    <a:pt x="35" y="9"/>
                    <a:pt x="36" y="11"/>
                  </a:cubicBezTo>
                  <a:cubicBezTo>
                    <a:pt x="36" y="12"/>
                    <a:pt x="35" y="13"/>
                    <a:pt x="34" y="14"/>
                  </a:cubicBezTo>
                  <a:cubicBezTo>
                    <a:pt x="33" y="16"/>
                    <a:pt x="32" y="16"/>
                    <a:pt x="33" y="18"/>
                  </a:cubicBezTo>
                  <a:cubicBezTo>
                    <a:pt x="34" y="19"/>
                    <a:pt x="34" y="20"/>
                    <a:pt x="35" y="20"/>
                  </a:cubicBezTo>
                  <a:cubicBezTo>
                    <a:pt x="36" y="21"/>
                    <a:pt x="36" y="21"/>
                    <a:pt x="37" y="21"/>
                  </a:cubicBezTo>
                  <a:cubicBezTo>
                    <a:pt x="43" y="23"/>
                    <a:pt x="41" y="27"/>
                    <a:pt x="40" y="31"/>
                  </a:cubicBezTo>
                  <a:cubicBezTo>
                    <a:pt x="39" y="33"/>
                    <a:pt x="39" y="35"/>
                    <a:pt x="39" y="36"/>
                  </a:cubicBezTo>
                  <a:cubicBezTo>
                    <a:pt x="40" y="36"/>
                    <a:pt x="40" y="36"/>
                    <a:pt x="40" y="36"/>
                  </a:cubicBezTo>
                  <a:cubicBezTo>
                    <a:pt x="41" y="36"/>
                    <a:pt x="41" y="35"/>
                    <a:pt x="42" y="34"/>
                  </a:cubicBezTo>
                  <a:cubicBezTo>
                    <a:pt x="43" y="33"/>
                    <a:pt x="45" y="31"/>
                    <a:pt x="46" y="29"/>
                  </a:cubicBezTo>
                  <a:close/>
                  <a:moveTo>
                    <a:pt x="33" y="12"/>
                  </a:moveTo>
                  <a:cubicBezTo>
                    <a:pt x="33" y="12"/>
                    <a:pt x="33" y="12"/>
                    <a:pt x="33" y="12"/>
                  </a:cubicBezTo>
                  <a:cubicBezTo>
                    <a:pt x="34" y="11"/>
                    <a:pt x="34" y="11"/>
                    <a:pt x="34" y="11"/>
                  </a:cubicBezTo>
                  <a:cubicBezTo>
                    <a:pt x="33" y="11"/>
                    <a:pt x="33" y="11"/>
                    <a:pt x="33" y="12"/>
                  </a:cubicBezTo>
                  <a:close/>
                </a:path>
              </a:pathLst>
            </a:custGeom>
            <a:solidFill>
              <a:schemeClr val="accent3"/>
            </a:solidFill>
            <a:ln>
              <a:noFill/>
            </a:ln>
          </p:spPr>
          <p:txBody>
            <a:bodyPr/>
            <a:lstStyle/>
            <a:p>
              <a:pPr defTabSz="1219012"/>
              <a:endParaRPr lang="zh-CN" altLang="en-US" sz="1200" dirty="0">
                <a:solidFill>
                  <a:prstClr val="black"/>
                </a:solidFill>
                <a:latin typeface="Calibri"/>
                <a:ea typeface="宋体" panose="02010600030101010101" pitchFamily="2" charset="-122"/>
              </a:endParaRPr>
            </a:p>
          </p:txBody>
        </p:sp>
      </p:grpSp>
      <p:grpSp>
        <p:nvGrpSpPr>
          <p:cNvPr id="32" name="组合 31">
            <a:extLst>
              <a:ext uri="{FF2B5EF4-FFF2-40B4-BE49-F238E27FC236}">
                <a16:creationId xmlns:a16="http://schemas.microsoft.com/office/drawing/2014/main" id="{69A54009-0DF5-4514-B28A-5DFBF8C7DF27}"/>
              </a:ext>
            </a:extLst>
          </p:cNvPr>
          <p:cNvGrpSpPr/>
          <p:nvPr>
            <p:custDataLst>
              <p:tags r:id="rId1"/>
            </p:custDataLst>
          </p:nvPr>
        </p:nvGrpSpPr>
        <p:grpSpPr>
          <a:xfrm>
            <a:off x="8036652" y="253088"/>
            <a:ext cx="3776519" cy="594200"/>
            <a:chOff x="3159125" y="2914650"/>
            <a:chExt cx="5867400" cy="1031876"/>
          </a:xfrm>
        </p:grpSpPr>
        <p:sp>
          <p:nvSpPr>
            <p:cNvPr id="33" name="Freeform 5">
              <a:extLst>
                <a:ext uri="{FF2B5EF4-FFF2-40B4-BE49-F238E27FC236}">
                  <a16:creationId xmlns:a16="http://schemas.microsoft.com/office/drawing/2014/main" id="{46D1F6DA-88B8-4C82-95CD-BEB0415F5E16}"/>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6">
              <a:extLst>
                <a:ext uri="{FF2B5EF4-FFF2-40B4-BE49-F238E27FC236}">
                  <a16:creationId xmlns:a16="http://schemas.microsoft.com/office/drawing/2014/main" id="{98AF277F-052B-4710-A69A-29314D18B65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7">
              <a:extLst>
                <a:ext uri="{FF2B5EF4-FFF2-40B4-BE49-F238E27FC236}">
                  <a16:creationId xmlns:a16="http://schemas.microsoft.com/office/drawing/2014/main" id="{580B309C-A852-4982-B6E4-08B06A8453BF}"/>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8">
              <a:extLst>
                <a:ext uri="{FF2B5EF4-FFF2-40B4-BE49-F238E27FC236}">
                  <a16:creationId xmlns:a16="http://schemas.microsoft.com/office/drawing/2014/main" id="{D1D90CA8-522A-4487-AFB0-A3CA22837F7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9">
              <a:extLst>
                <a:ext uri="{FF2B5EF4-FFF2-40B4-BE49-F238E27FC236}">
                  <a16:creationId xmlns:a16="http://schemas.microsoft.com/office/drawing/2014/main" id="{E82F8F2C-7D00-4460-BE57-E685B27B2E5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0">
              <a:extLst>
                <a:ext uri="{FF2B5EF4-FFF2-40B4-BE49-F238E27FC236}">
                  <a16:creationId xmlns:a16="http://schemas.microsoft.com/office/drawing/2014/main" id="{2ABB5F9E-217C-43FE-B431-CC472D6042CF}"/>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1">
              <a:extLst>
                <a:ext uri="{FF2B5EF4-FFF2-40B4-BE49-F238E27FC236}">
                  <a16:creationId xmlns:a16="http://schemas.microsoft.com/office/drawing/2014/main" id="{B514D94C-3D31-4F0D-8457-690C1AF9B36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2">
              <a:extLst>
                <a:ext uri="{FF2B5EF4-FFF2-40B4-BE49-F238E27FC236}">
                  <a16:creationId xmlns:a16="http://schemas.microsoft.com/office/drawing/2014/main" id="{5E8015A2-4076-4906-81A2-F0F30C22E09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3">
              <a:extLst>
                <a:ext uri="{FF2B5EF4-FFF2-40B4-BE49-F238E27FC236}">
                  <a16:creationId xmlns:a16="http://schemas.microsoft.com/office/drawing/2014/main" id="{64FE0A51-E78F-453B-A794-DAB7B7A0BE1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4">
              <a:extLst>
                <a:ext uri="{FF2B5EF4-FFF2-40B4-BE49-F238E27FC236}">
                  <a16:creationId xmlns:a16="http://schemas.microsoft.com/office/drawing/2014/main" id="{A540619A-E6AE-4A55-BEE2-D63249E674E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5">
              <a:extLst>
                <a:ext uri="{FF2B5EF4-FFF2-40B4-BE49-F238E27FC236}">
                  <a16:creationId xmlns:a16="http://schemas.microsoft.com/office/drawing/2014/main" id="{DF084F34-EEE7-4E89-ABA7-912F37C499F7}"/>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6">
              <a:extLst>
                <a:ext uri="{FF2B5EF4-FFF2-40B4-BE49-F238E27FC236}">
                  <a16:creationId xmlns:a16="http://schemas.microsoft.com/office/drawing/2014/main" id="{648C2A82-3D7D-442A-9043-8277C8A9987F}"/>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7">
              <a:extLst>
                <a:ext uri="{FF2B5EF4-FFF2-40B4-BE49-F238E27FC236}">
                  <a16:creationId xmlns:a16="http://schemas.microsoft.com/office/drawing/2014/main" id="{2B824F5C-B8EC-42B4-873E-282122EBB1CB}"/>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8">
              <a:extLst>
                <a:ext uri="{FF2B5EF4-FFF2-40B4-BE49-F238E27FC236}">
                  <a16:creationId xmlns:a16="http://schemas.microsoft.com/office/drawing/2014/main" id="{133F71E5-E879-46C1-B668-47693CD640A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7" name="Freeform 19">
              <a:extLst>
                <a:ext uri="{FF2B5EF4-FFF2-40B4-BE49-F238E27FC236}">
                  <a16:creationId xmlns:a16="http://schemas.microsoft.com/office/drawing/2014/main" id="{8D688562-4DE0-4924-BA03-E7372C7B8FB3}"/>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765390555"/>
      </p:ext>
    </p:extLst>
  </p:cSld>
  <p:clrMapOvr>
    <a:masterClrMapping/>
  </p:clrMapOvr>
  <p:transition spd="slow" advClick="0"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anim calcmode="lin" valueType="num">
                                      <p:cBhvr>
                                        <p:cTn id="25" dur="500" fill="hold"/>
                                        <p:tgtEl>
                                          <p:spTgt spid="16"/>
                                        </p:tgtEl>
                                        <p:attrNameLst>
                                          <p:attrName>ppt_x</p:attrName>
                                        </p:attrNameLst>
                                      </p:cBhvr>
                                      <p:tavLst>
                                        <p:tav tm="0">
                                          <p:val>
                                            <p:strVal val="#ppt_x"/>
                                          </p:val>
                                        </p:tav>
                                        <p:tav tm="100000">
                                          <p:val>
                                            <p:strVal val="#ppt_x"/>
                                          </p:val>
                                        </p:tav>
                                      </p:tavLst>
                                    </p:anim>
                                    <p:anim calcmode="lin" valueType="num">
                                      <p:cBhvr>
                                        <p:cTn id="26" dur="500" fill="hold"/>
                                        <p:tgtEl>
                                          <p:spTgt spid="1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500" fill="hold"/>
                                        <p:tgtEl>
                                          <p:spTgt spid="2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strVal val="#ppt_x"/>
                                          </p:val>
                                        </p:tav>
                                        <p:tav tm="100000">
                                          <p:val>
                                            <p:strVal val="#ppt_x"/>
                                          </p:val>
                                        </p:tav>
                                      </p:tavLst>
                                    </p:anim>
                                    <p:anim calcmode="lin" valueType="num">
                                      <p:cBhvr>
                                        <p:cTn id="46" dur="5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anim calcmode="lin" valueType="num">
                                      <p:cBhvr>
                                        <p:cTn id="50" dur="500" fill="hold"/>
                                        <p:tgtEl>
                                          <p:spTgt spid="19"/>
                                        </p:tgtEl>
                                        <p:attrNameLst>
                                          <p:attrName>ppt_x</p:attrName>
                                        </p:attrNameLst>
                                      </p:cBhvr>
                                      <p:tavLst>
                                        <p:tav tm="0">
                                          <p:val>
                                            <p:strVal val="#ppt_x"/>
                                          </p:val>
                                        </p:tav>
                                        <p:tav tm="100000">
                                          <p:val>
                                            <p:strVal val="#ppt_x"/>
                                          </p:val>
                                        </p:tav>
                                      </p:tavLst>
                                    </p:anim>
                                    <p:anim calcmode="lin" valueType="num">
                                      <p:cBhvr>
                                        <p:cTn id="51" dur="5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anim calcmode="lin" valueType="num">
                                      <p:cBhvr>
                                        <p:cTn id="60" dur="500" fill="hold"/>
                                        <p:tgtEl>
                                          <p:spTgt spid="21"/>
                                        </p:tgtEl>
                                        <p:attrNameLst>
                                          <p:attrName>ppt_x</p:attrName>
                                        </p:attrNameLst>
                                      </p:cBhvr>
                                      <p:tavLst>
                                        <p:tav tm="0">
                                          <p:val>
                                            <p:strVal val="#ppt_x"/>
                                          </p:val>
                                        </p:tav>
                                        <p:tav tm="100000">
                                          <p:val>
                                            <p:strVal val="#ppt_x"/>
                                          </p:val>
                                        </p:tav>
                                      </p:tavLst>
                                    </p:anim>
                                    <p:anim calcmode="lin" valueType="num">
                                      <p:cBhvr>
                                        <p:cTn id="61"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AutoShape 7"/>
          <p:cNvSpPr>
            <a:spLocks noChangeArrowheads="1"/>
          </p:cNvSpPr>
          <p:nvPr/>
        </p:nvSpPr>
        <p:spPr bwMode="auto">
          <a:xfrm>
            <a:off x="1663944" y="2098132"/>
            <a:ext cx="2227141" cy="2227141"/>
          </a:xfrm>
          <a:prstGeom prst="diamond">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lnSpc>
                <a:spcPct val="130000"/>
              </a:lnSpc>
            </a:pPr>
            <a:endParaRPr lang="es-ES" altLang="en-US" sz="2933" dirty="0">
              <a:solidFill>
                <a:srgbClr val="000000"/>
              </a:solidFill>
              <a:latin typeface="Arial" panose="020B0604020202020204" pitchFamily="34" charset="0"/>
              <a:ea typeface="微软雅黑" panose="020B0503020204020204" pitchFamily="34" charset="-122"/>
              <a:cs typeface="ヒラギノ角ゴ ProN W3"/>
              <a:sym typeface="Arial" panose="020B0604020202020204" pitchFamily="34" charset="0"/>
            </a:endParaRPr>
          </a:p>
        </p:txBody>
      </p:sp>
      <p:sp>
        <p:nvSpPr>
          <p:cNvPr id="31751" name="AutoShape 8"/>
          <p:cNvSpPr>
            <a:spLocks noChangeArrowheads="1"/>
          </p:cNvSpPr>
          <p:nvPr/>
        </p:nvSpPr>
        <p:spPr bwMode="auto">
          <a:xfrm>
            <a:off x="3891086" y="2098132"/>
            <a:ext cx="2228727" cy="2227141"/>
          </a:xfrm>
          <a:prstGeom prst="diamond">
            <a:avLst/>
          </a:prstGeom>
          <a:solidFill>
            <a:schemeClr val="accent2"/>
          </a:solid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lnSpc>
                <a:spcPct val="130000"/>
              </a:lnSpc>
            </a:pPr>
            <a:endParaRPr lang="es-ES" altLang="en-US" sz="2933" dirty="0">
              <a:solidFill>
                <a:srgbClr val="000000"/>
              </a:solidFill>
              <a:latin typeface="Arial" panose="020B0604020202020204" pitchFamily="34" charset="0"/>
              <a:ea typeface="微软雅黑" panose="020B0503020204020204" pitchFamily="34" charset="-122"/>
              <a:cs typeface="ヒラギノ角ゴ ProN W3"/>
              <a:sym typeface="Arial" panose="020B0604020202020204" pitchFamily="34" charset="0"/>
            </a:endParaRPr>
          </a:p>
        </p:txBody>
      </p:sp>
      <p:sp>
        <p:nvSpPr>
          <p:cNvPr id="31752" name="AutoShape 9"/>
          <p:cNvSpPr>
            <a:spLocks noChangeArrowheads="1"/>
          </p:cNvSpPr>
          <p:nvPr/>
        </p:nvSpPr>
        <p:spPr bwMode="auto">
          <a:xfrm>
            <a:off x="6103941" y="2098132"/>
            <a:ext cx="2228727" cy="2227141"/>
          </a:xfrm>
          <a:prstGeom prst="diamond">
            <a:avLst/>
          </a:prstGeom>
          <a:solidFill>
            <a:schemeClr val="accent3"/>
          </a:solidFill>
          <a:ln w="25400" cap="flat" cmpd="sng" algn="ctr">
            <a:noFill/>
            <a:prstDash val="solid"/>
          </a:ln>
          <a:effectLst/>
          <a:extLst/>
        </p:spPr>
        <p:txBody>
          <a:bodyPr rot="0" spcFirstLastPara="0" vertOverflow="overflow" horzOverflow="overflow" vert="horz" wrap="square" lIns="91419" tIns="45708" rIns="91419" bIns="45708" numCol="1" spcCol="0" rtlCol="0" fromWordArt="0" anchor="ctr" anchorCtr="0" forceAA="0" compatLnSpc="1">
            <a:prstTxWarp prst="textNoShape">
              <a:avLst/>
            </a:prstTxWarp>
            <a:noAutofit/>
          </a:bodyPr>
          <a:lstStyle/>
          <a:p>
            <a:pPr algn="ctr" defTabSz="1219012">
              <a:lnSpc>
                <a:spcPct val="130000"/>
              </a:lnSpc>
            </a:pPr>
            <a:endParaRPr lang="es-ES" altLang="en-US" sz="1867"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53" name="AutoShape 10"/>
          <p:cNvSpPr>
            <a:spLocks noChangeArrowheads="1"/>
          </p:cNvSpPr>
          <p:nvPr/>
        </p:nvSpPr>
        <p:spPr bwMode="auto">
          <a:xfrm>
            <a:off x="8332667" y="2083847"/>
            <a:ext cx="2227139" cy="2227139"/>
          </a:xfrm>
          <a:prstGeom prst="diamond">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lnSpc>
                <a:spcPct val="130000"/>
              </a:lnSpc>
            </a:pPr>
            <a:endParaRPr lang="es-ES" altLang="en-US" sz="2933" dirty="0">
              <a:solidFill>
                <a:srgbClr val="000000"/>
              </a:solidFill>
              <a:latin typeface="Arial" panose="020B0604020202020204" pitchFamily="34" charset="0"/>
              <a:ea typeface="微软雅黑" panose="020B0503020204020204" pitchFamily="34" charset="-122"/>
              <a:cs typeface="ヒラギノ角ゴ ProN W3"/>
              <a:sym typeface="Arial" panose="020B0604020202020204" pitchFamily="34" charset="0"/>
            </a:endParaRPr>
          </a:p>
        </p:txBody>
      </p:sp>
      <p:sp>
        <p:nvSpPr>
          <p:cNvPr id="31754" name="AutoShape 11"/>
          <p:cNvSpPr>
            <a:spLocks noChangeArrowheads="1"/>
          </p:cNvSpPr>
          <p:nvPr/>
        </p:nvSpPr>
        <p:spPr bwMode="auto">
          <a:xfrm>
            <a:off x="2768784" y="3393463"/>
            <a:ext cx="2227141" cy="2227141"/>
          </a:xfrm>
          <a:prstGeom prst="diamond">
            <a:avLst/>
          </a:prstGeom>
          <a:solidFill>
            <a:schemeClr val="accent1"/>
          </a:solidFill>
          <a:ln w="25400" cap="flat" cmpd="sng" algn="ctr">
            <a:noFill/>
            <a:prstDash val="solid"/>
          </a:ln>
          <a:effectLst/>
          <a:extLst/>
        </p:spPr>
        <p:txBody>
          <a:bodyPr rot="0" spcFirstLastPara="0" vertOverflow="overflow" horzOverflow="overflow" vert="horz" wrap="square" lIns="91419" tIns="45708" rIns="91419" bIns="45708" numCol="1" spcCol="0" rtlCol="0" fromWordArt="0" anchor="ctr" anchorCtr="0" forceAA="0" compatLnSpc="1">
            <a:prstTxWarp prst="textNoShape">
              <a:avLst/>
            </a:prstTxWarp>
            <a:noAutofit/>
          </a:bodyPr>
          <a:lstStyle/>
          <a:p>
            <a:pPr algn="ctr" defTabSz="1219012">
              <a:lnSpc>
                <a:spcPct val="130000"/>
              </a:lnSpc>
            </a:pPr>
            <a:endParaRPr lang="es-ES" altLang="en-US" sz="1867"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55" name="AutoShape 12"/>
          <p:cNvSpPr>
            <a:spLocks noChangeArrowheads="1"/>
          </p:cNvSpPr>
          <p:nvPr/>
        </p:nvSpPr>
        <p:spPr bwMode="auto">
          <a:xfrm>
            <a:off x="4995926" y="3393463"/>
            <a:ext cx="2228727" cy="2227141"/>
          </a:xfrm>
          <a:prstGeom prst="diamond">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lnSpc>
                <a:spcPct val="130000"/>
              </a:lnSpc>
            </a:pPr>
            <a:endParaRPr lang="es-ES" altLang="en-US" sz="2933" dirty="0">
              <a:solidFill>
                <a:srgbClr val="000000"/>
              </a:solidFill>
              <a:latin typeface="Arial" panose="020B0604020202020204" pitchFamily="34" charset="0"/>
              <a:ea typeface="微软雅黑" panose="020B0503020204020204" pitchFamily="34" charset="-122"/>
              <a:cs typeface="ヒラギノ角ゴ ProN W3"/>
              <a:sym typeface="Arial" panose="020B0604020202020204" pitchFamily="34" charset="0"/>
            </a:endParaRPr>
          </a:p>
        </p:txBody>
      </p:sp>
      <p:sp>
        <p:nvSpPr>
          <p:cNvPr id="31756" name="AutoShape 13"/>
          <p:cNvSpPr>
            <a:spLocks noChangeArrowheads="1"/>
          </p:cNvSpPr>
          <p:nvPr/>
        </p:nvSpPr>
        <p:spPr bwMode="auto">
          <a:xfrm>
            <a:off x="7208779" y="3393463"/>
            <a:ext cx="2228727" cy="2227141"/>
          </a:xfrm>
          <a:prstGeom prst="diamond">
            <a:avLst/>
          </a:prstGeom>
          <a:solidFill>
            <a:schemeClr val="accent4"/>
          </a:solid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lnSpc>
                <a:spcPct val="130000"/>
              </a:lnSpc>
            </a:pPr>
            <a:endParaRPr lang="es-ES" altLang="en-US" sz="2933" dirty="0">
              <a:solidFill>
                <a:srgbClr val="000000"/>
              </a:solidFill>
              <a:latin typeface="Arial" panose="020B0604020202020204" pitchFamily="34" charset="0"/>
              <a:ea typeface="微软雅黑" panose="020B0503020204020204" pitchFamily="34" charset="-122"/>
              <a:cs typeface="ヒラギノ角ゴ ProN W3"/>
              <a:sym typeface="Arial" panose="020B0604020202020204" pitchFamily="34" charset="0"/>
            </a:endParaRPr>
          </a:p>
        </p:txBody>
      </p:sp>
      <p:sp>
        <p:nvSpPr>
          <p:cNvPr id="31760" name="AutoShape 10"/>
          <p:cNvSpPr>
            <a:spLocks/>
          </p:cNvSpPr>
          <p:nvPr/>
        </p:nvSpPr>
        <p:spPr bwMode="auto">
          <a:xfrm>
            <a:off x="3664085" y="3942148"/>
            <a:ext cx="466699" cy="388917"/>
          </a:xfrm>
          <a:custGeom>
            <a:avLst/>
            <a:gdLst>
              <a:gd name="T0" fmla="*/ 466725 w 21600"/>
              <a:gd name="T1" fmla="*/ 169263 h 21579"/>
              <a:gd name="T2" fmla="*/ 458471 w 21600"/>
              <a:gd name="T3" fmla="*/ 192802 h 21579"/>
              <a:gd name="T4" fmla="*/ 437836 w 21600"/>
              <a:gd name="T5" fmla="*/ 205977 h 21579"/>
              <a:gd name="T6" fmla="*/ 437836 w 21600"/>
              <a:gd name="T7" fmla="*/ 299395 h 21579"/>
              <a:gd name="T8" fmla="*/ 426319 w 21600"/>
              <a:gd name="T9" fmla="*/ 326737 h 21579"/>
              <a:gd name="T10" fmla="*/ 398855 w 21600"/>
              <a:gd name="T11" fmla="*/ 338111 h 21579"/>
              <a:gd name="T12" fmla="*/ 357326 w 21600"/>
              <a:gd name="T13" fmla="*/ 304676 h 21579"/>
              <a:gd name="T14" fmla="*/ 305013 w 21600"/>
              <a:gd name="T15" fmla="*/ 274955 h 21579"/>
              <a:gd name="T16" fmla="*/ 247407 w 21600"/>
              <a:gd name="T17" fmla="*/ 251776 h 21579"/>
              <a:gd name="T18" fmla="*/ 189910 w 21600"/>
              <a:gd name="T19" fmla="*/ 239141 h 21579"/>
              <a:gd name="T20" fmla="*/ 172191 w 21600"/>
              <a:gd name="T21" fmla="*/ 249253 h 21579"/>
              <a:gd name="T22" fmla="*/ 162814 w 21600"/>
              <a:gd name="T23" fmla="*/ 265060 h 21579"/>
              <a:gd name="T24" fmla="*/ 162295 w 21600"/>
              <a:gd name="T25" fmla="*/ 282939 h 21579"/>
              <a:gd name="T26" fmla="*/ 171716 w 21600"/>
              <a:gd name="T27" fmla="*/ 299395 h 21579"/>
              <a:gd name="T28" fmla="*/ 165882 w 21600"/>
              <a:gd name="T29" fmla="*/ 318537 h 21579"/>
              <a:gd name="T30" fmla="*/ 171068 w 21600"/>
              <a:gd name="T31" fmla="*/ 335353 h 21579"/>
              <a:gd name="T32" fmla="*/ 183622 w 21600"/>
              <a:gd name="T33" fmla="*/ 350908 h 21579"/>
              <a:gd name="T34" fmla="*/ 200324 w 21600"/>
              <a:gd name="T35" fmla="*/ 365723 h 21579"/>
              <a:gd name="T36" fmla="*/ 182714 w 21600"/>
              <a:gd name="T37" fmla="*/ 382341 h 21579"/>
              <a:gd name="T38" fmla="*/ 155834 w 21600"/>
              <a:gd name="T39" fmla="*/ 388794 h 21579"/>
              <a:gd name="T40" fmla="*/ 127852 w 21600"/>
              <a:gd name="T41" fmla="*/ 386144 h 21579"/>
              <a:gd name="T42" fmla="*/ 106374 w 21600"/>
              <a:gd name="T43" fmla="*/ 375096 h 21579"/>
              <a:gd name="T44" fmla="*/ 96219 w 21600"/>
              <a:gd name="T45" fmla="*/ 343464 h 21579"/>
              <a:gd name="T46" fmla="*/ 87122 w 21600"/>
              <a:gd name="T47" fmla="*/ 310444 h 21579"/>
              <a:gd name="T48" fmla="*/ 83578 w 21600"/>
              <a:gd name="T49" fmla="*/ 275423 h 21579"/>
              <a:gd name="T50" fmla="*/ 89672 w 21600"/>
              <a:gd name="T51" fmla="*/ 237087 h 21579"/>
              <a:gd name="T52" fmla="*/ 38980 w 21600"/>
              <a:gd name="T53" fmla="*/ 237087 h 21579"/>
              <a:gd name="T54" fmla="*/ 11538 w 21600"/>
              <a:gd name="T55" fmla="*/ 225713 h 21579"/>
              <a:gd name="T56" fmla="*/ 0 w 21600"/>
              <a:gd name="T57" fmla="*/ 198101 h 21579"/>
              <a:gd name="T58" fmla="*/ 0 w 21600"/>
              <a:gd name="T59" fmla="*/ 140118 h 21579"/>
              <a:gd name="T60" fmla="*/ 11366 w 21600"/>
              <a:gd name="T61" fmla="*/ 112559 h 21579"/>
              <a:gd name="T62" fmla="*/ 38980 w 21600"/>
              <a:gd name="T63" fmla="*/ 101024 h 21579"/>
              <a:gd name="T64" fmla="*/ 165363 w 21600"/>
              <a:gd name="T65" fmla="*/ 101024 h 21579"/>
              <a:gd name="T66" fmla="*/ 227420 w 21600"/>
              <a:gd name="T67" fmla="*/ 92571 h 21579"/>
              <a:gd name="T68" fmla="*/ 291941 w 21600"/>
              <a:gd name="T69" fmla="*/ 69825 h 21579"/>
              <a:gd name="T70" fmla="*/ 351621 w 21600"/>
              <a:gd name="T71" fmla="*/ 37346 h 21579"/>
              <a:gd name="T72" fmla="*/ 398855 w 21600"/>
              <a:gd name="T73" fmla="*/ 0 h 21579"/>
              <a:gd name="T74" fmla="*/ 426319 w 21600"/>
              <a:gd name="T75" fmla="*/ 11427 h 21579"/>
              <a:gd name="T76" fmla="*/ 437836 w 21600"/>
              <a:gd name="T77" fmla="*/ 39040 h 21579"/>
              <a:gd name="T78" fmla="*/ 437836 w 21600"/>
              <a:gd name="T79" fmla="*/ 132187 h 21579"/>
              <a:gd name="T80" fmla="*/ 458471 w 21600"/>
              <a:gd name="T81" fmla="*/ 145471 h 21579"/>
              <a:gd name="T82" fmla="*/ 466725 w 21600"/>
              <a:gd name="T83" fmla="*/ 169263 h 21579"/>
              <a:gd name="T84" fmla="*/ 398855 w 21600"/>
              <a:gd name="T85" fmla="*/ 51458 h 21579"/>
              <a:gd name="T86" fmla="*/ 356807 w 21600"/>
              <a:gd name="T87" fmla="*/ 80242 h 21579"/>
              <a:gd name="T88" fmla="*/ 308557 w 21600"/>
              <a:gd name="T89" fmla="*/ 105152 h 21579"/>
              <a:gd name="T90" fmla="*/ 256656 w 21600"/>
              <a:gd name="T91" fmla="*/ 124780 h 21579"/>
              <a:gd name="T92" fmla="*/ 204343 w 21600"/>
              <a:gd name="T93" fmla="*/ 137054 h 21579"/>
              <a:gd name="T94" fmla="*/ 204343 w 21600"/>
              <a:gd name="T95" fmla="*/ 201381 h 21579"/>
              <a:gd name="T96" fmla="*/ 256656 w 21600"/>
              <a:gd name="T97" fmla="*/ 213800 h 21579"/>
              <a:gd name="T98" fmla="*/ 308557 w 21600"/>
              <a:gd name="T99" fmla="*/ 233536 h 21579"/>
              <a:gd name="T100" fmla="*/ 357066 w 21600"/>
              <a:gd name="T101" fmla="*/ 258607 h 21579"/>
              <a:gd name="T102" fmla="*/ 398855 w 21600"/>
              <a:gd name="T103" fmla="*/ 286959 h 21579"/>
              <a:gd name="T104" fmla="*/ 398855 w 21600"/>
              <a:gd name="T105" fmla="*/ 51458 h 21579"/>
              <a:gd name="T106" fmla="*/ 398855 w 21600"/>
              <a:gd name="T107" fmla="*/ 5145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4"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012">
              <a:lnSpc>
                <a:spcPct val="130000"/>
              </a:lnSpc>
            </a:pPr>
            <a:endParaRPr lang="zh-CN" altLang="en-US" sz="1867"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1" name="Rectangle 21"/>
          <p:cNvSpPr>
            <a:spLocks noChangeArrowheads="1"/>
          </p:cNvSpPr>
          <p:nvPr/>
        </p:nvSpPr>
        <p:spPr bwMode="auto">
          <a:xfrm>
            <a:off x="3406597" y="4443729"/>
            <a:ext cx="94992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r>
              <a:rPr lang="en-US" altLang="zh-CN" sz="2667" b="1"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endParaRPr lang="en-US" sz="26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2" name="AutoShape 8"/>
          <p:cNvSpPr>
            <a:spLocks/>
          </p:cNvSpPr>
          <p:nvPr/>
        </p:nvSpPr>
        <p:spPr bwMode="auto">
          <a:xfrm>
            <a:off x="4756224" y="2773814"/>
            <a:ext cx="522259" cy="355580"/>
          </a:xfrm>
          <a:custGeom>
            <a:avLst/>
            <a:gdLst>
              <a:gd name="T0" fmla="*/ 449095 w 21600"/>
              <a:gd name="T1" fmla="*/ 156201 h 21600"/>
              <a:gd name="T2" fmla="*/ 455745 w 21600"/>
              <a:gd name="T3" fmla="*/ 122962 h 21600"/>
              <a:gd name="T4" fmla="*/ 332668 w 21600"/>
              <a:gd name="T5" fmla="*/ 0 h 21600"/>
              <a:gd name="T6" fmla="*/ 242840 w 21600"/>
              <a:gd name="T7" fmla="*/ 59826 h 21600"/>
              <a:gd name="T8" fmla="*/ 153035 w 21600"/>
              <a:gd name="T9" fmla="*/ 26588 h 21600"/>
              <a:gd name="T10" fmla="*/ 66543 w 21600"/>
              <a:gd name="T11" fmla="*/ 132938 h 21600"/>
              <a:gd name="T12" fmla="*/ 69856 w 21600"/>
              <a:gd name="T13" fmla="*/ 156201 h 21600"/>
              <a:gd name="T14" fmla="*/ 0 w 21600"/>
              <a:gd name="T15" fmla="*/ 252575 h 21600"/>
              <a:gd name="T16" fmla="*/ 103128 w 21600"/>
              <a:gd name="T17" fmla="*/ 355600 h 21600"/>
              <a:gd name="T18" fmla="*/ 419160 w 21600"/>
              <a:gd name="T19" fmla="*/ 355600 h 21600"/>
              <a:gd name="T20" fmla="*/ 522288 w 21600"/>
              <a:gd name="T21" fmla="*/ 252575 h 21600"/>
              <a:gd name="T22" fmla="*/ 449095 w 21600"/>
              <a:gd name="T23" fmla="*/ 156201 h 21600"/>
              <a:gd name="T24" fmla="*/ 399212 w 21600"/>
              <a:gd name="T25" fmla="*/ 335663 h 21600"/>
              <a:gd name="T26" fmla="*/ 262812 w 21600"/>
              <a:gd name="T27" fmla="*/ 335663 h 21600"/>
              <a:gd name="T28" fmla="*/ 345967 w 21600"/>
              <a:gd name="T29" fmla="*/ 252575 h 21600"/>
              <a:gd name="T30" fmla="*/ 342655 w 21600"/>
              <a:gd name="T31" fmla="*/ 242598 h 21600"/>
              <a:gd name="T32" fmla="*/ 306046 w 21600"/>
              <a:gd name="T33" fmla="*/ 242598 h 21600"/>
              <a:gd name="T34" fmla="*/ 306046 w 21600"/>
              <a:gd name="T35" fmla="*/ 225987 h 21600"/>
              <a:gd name="T36" fmla="*/ 306046 w 21600"/>
              <a:gd name="T37" fmla="*/ 122962 h 21600"/>
              <a:gd name="T38" fmla="*/ 299397 w 21600"/>
              <a:gd name="T39" fmla="*/ 119636 h 21600"/>
              <a:gd name="T40" fmla="*/ 212905 w 21600"/>
              <a:gd name="T41" fmla="*/ 119636 h 21600"/>
              <a:gd name="T42" fmla="*/ 206255 w 21600"/>
              <a:gd name="T43" fmla="*/ 126287 h 21600"/>
              <a:gd name="T44" fmla="*/ 206255 w 21600"/>
              <a:gd name="T45" fmla="*/ 225987 h 21600"/>
              <a:gd name="T46" fmla="*/ 206255 w 21600"/>
              <a:gd name="T47" fmla="*/ 242598 h 21600"/>
              <a:gd name="T48" fmla="*/ 169671 w 21600"/>
              <a:gd name="T49" fmla="*/ 242598 h 21600"/>
              <a:gd name="T50" fmla="*/ 169671 w 21600"/>
              <a:gd name="T51" fmla="*/ 252575 h 21600"/>
              <a:gd name="T52" fmla="*/ 252826 w 21600"/>
              <a:gd name="T53" fmla="*/ 335663 h 21600"/>
              <a:gd name="T54" fmla="*/ 126413 w 21600"/>
              <a:gd name="T55" fmla="*/ 335663 h 21600"/>
              <a:gd name="T56" fmla="*/ 36584 w 21600"/>
              <a:gd name="T57" fmla="*/ 249249 h 21600"/>
              <a:gd name="T58" fmla="*/ 96478 w 21600"/>
              <a:gd name="T59" fmla="*/ 166161 h 21600"/>
              <a:gd name="T60" fmla="*/ 93141 w 21600"/>
              <a:gd name="T61" fmla="*/ 146224 h 21600"/>
              <a:gd name="T62" fmla="*/ 169671 w 21600"/>
              <a:gd name="T63" fmla="*/ 56501 h 21600"/>
              <a:gd name="T64" fmla="*/ 249489 w 21600"/>
              <a:gd name="T65" fmla="*/ 99700 h 21600"/>
              <a:gd name="T66" fmla="*/ 326019 w 21600"/>
              <a:gd name="T67" fmla="*/ 36564 h 21600"/>
              <a:gd name="T68" fmla="*/ 425810 w 21600"/>
              <a:gd name="T69" fmla="*/ 139573 h 21600"/>
              <a:gd name="T70" fmla="*/ 422497 w 21600"/>
              <a:gd name="T71" fmla="*/ 166161 h 21600"/>
              <a:gd name="T72" fmla="*/ 489016 w 21600"/>
              <a:gd name="T73" fmla="*/ 249249 h 21600"/>
              <a:gd name="T74" fmla="*/ 399212 w 21600"/>
              <a:gd name="T75" fmla="*/ 335663 h 21600"/>
              <a:gd name="T76" fmla="*/ 399212 w 21600"/>
              <a:gd name="T77" fmla="*/ 335663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012">
              <a:lnSpc>
                <a:spcPct val="130000"/>
              </a:lnSpc>
            </a:pPr>
            <a:endParaRPr lang="zh-CN" altLang="en-US" sz="1867"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3" name="Rectangle 21"/>
          <p:cNvSpPr>
            <a:spLocks noChangeArrowheads="1"/>
          </p:cNvSpPr>
          <p:nvPr/>
        </p:nvSpPr>
        <p:spPr bwMode="auto">
          <a:xfrm>
            <a:off x="4501912" y="3199197"/>
            <a:ext cx="94992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r>
              <a:rPr lang="en-US" altLang="zh-CN" sz="2667" b="1"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sz="26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6" name="AutoShape 21"/>
          <p:cNvSpPr>
            <a:spLocks/>
          </p:cNvSpPr>
          <p:nvPr/>
        </p:nvSpPr>
        <p:spPr bwMode="auto">
          <a:xfrm>
            <a:off x="7050035" y="2797626"/>
            <a:ext cx="438127" cy="365105"/>
          </a:xfrm>
          <a:custGeom>
            <a:avLst/>
            <a:gdLst>
              <a:gd name="T0" fmla="*/ 432795 w 21600"/>
              <a:gd name="T1" fmla="*/ 242301 h 21600"/>
              <a:gd name="T2" fmla="*/ 438150 w 21600"/>
              <a:gd name="T3" fmla="*/ 346598 h 21600"/>
              <a:gd name="T4" fmla="*/ 420076 w 21600"/>
              <a:gd name="T5" fmla="*/ 365125 h 21600"/>
              <a:gd name="T6" fmla="*/ 315711 w 21600"/>
              <a:gd name="T7" fmla="*/ 359817 h 21600"/>
              <a:gd name="T8" fmla="*/ 310681 w 21600"/>
              <a:gd name="T9" fmla="*/ 255520 h 21600"/>
              <a:gd name="T10" fmla="*/ 328572 w 21600"/>
              <a:gd name="T11" fmla="*/ 236993 h 21600"/>
              <a:gd name="T12" fmla="*/ 360845 w 21600"/>
              <a:gd name="T13" fmla="*/ 200633 h 21600"/>
              <a:gd name="T14" fmla="*/ 232727 w 21600"/>
              <a:gd name="T15" fmla="*/ 196119 h 21600"/>
              <a:gd name="T16" fmla="*/ 264797 w 21600"/>
              <a:gd name="T17" fmla="*/ 236993 h 21600"/>
              <a:gd name="T18" fmla="*/ 282870 w 21600"/>
              <a:gd name="T19" fmla="*/ 255520 h 21600"/>
              <a:gd name="T20" fmla="*/ 277515 w 21600"/>
              <a:gd name="T21" fmla="*/ 359817 h 21600"/>
              <a:gd name="T22" fmla="*/ 173292 w 21600"/>
              <a:gd name="T23" fmla="*/ 365125 h 21600"/>
              <a:gd name="T24" fmla="*/ 155219 w 21600"/>
              <a:gd name="T25" fmla="*/ 346598 h 21600"/>
              <a:gd name="T26" fmla="*/ 160533 w 21600"/>
              <a:gd name="T27" fmla="*/ 242301 h 21600"/>
              <a:gd name="T28" fmla="*/ 205363 w 21600"/>
              <a:gd name="T29" fmla="*/ 236993 h 21600"/>
              <a:gd name="T30" fmla="*/ 82275 w 21600"/>
              <a:gd name="T31" fmla="*/ 196119 h 21600"/>
              <a:gd name="T32" fmla="*/ 77508 w 21600"/>
              <a:gd name="T33" fmla="*/ 236993 h 21600"/>
              <a:gd name="T34" fmla="*/ 122804 w 21600"/>
              <a:gd name="T35" fmla="*/ 242301 h 21600"/>
              <a:gd name="T36" fmla="*/ 128118 w 21600"/>
              <a:gd name="T37" fmla="*/ 346598 h 21600"/>
              <a:gd name="T38" fmla="*/ 109578 w 21600"/>
              <a:gd name="T39" fmla="*/ 365125 h 21600"/>
              <a:gd name="T40" fmla="*/ 5315 w 21600"/>
              <a:gd name="T41" fmla="*/ 359817 h 21600"/>
              <a:gd name="T42" fmla="*/ 0 w 21600"/>
              <a:gd name="T43" fmla="*/ 255520 h 21600"/>
              <a:gd name="T44" fmla="*/ 18520 w 21600"/>
              <a:gd name="T45" fmla="*/ 236993 h 21600"/>
              <a:gd name="T46" fmla="*/ 50144 w 21600"/>
              <a:gd name="T47" fmla="*/ 200633 h 21600"/>
              <a:gd name="T48" fmla="*/ 82234 w 21600"/>
              <a:gd name="T49" fmla="*/ 169006 h 21600"/>
              <a:gd name="T50" fmla="*/ 205322 w 21600"/>
              <a:gd name="T51" fmla="*/ 127642 h 21600"/>
              <a:gd name="T52" fmla="*/ 160493 w 21600"/>
              <a:gd name="T53" fmla="*/ 122520 h 21600"/>
              <a:gd name="T54" fmla="*/ 155178 w 21600"/>
              <a:gd name="T55" fmla="*/ 18020 h 21600"/>
              <a:gd name="T56" fmla="*/ 173252 w 21600"/>
              <a:gd name="T57" fmla="*/ 0 h 21600"/>
              <a:gd name="T58" fmla="*/ 277475 w 21600"/>
              <a:gd name="T59" fmla="*/ 5308 h 21600"/>
              <a:gd name="T60" fmla="*/ 282830 w 21600"/>
              <a:gd name="T61" fmla="*/ 109605 h 21600"/>
              <a:gd name="T62" fmla="*/ 264756 w 21600"/>
              <a:gd name="T63" fmla="*/ 127642 h 21600"/>
              <a:gd name="T64" fmla="*/ 232686 w 21600"/>
              <a:gd name="T65" fmla="*/ 169006 h 21600"/>
              <a:gd name="T66" fmla="*/ 378371 w 21600"/>
              <a:gd name="T67" fmla="*/ 178151 h 21600"/>
              <a:gd name="T68" fmla="*/ 387905 w 21600"/>
              <a:gd name="T69" fmla="*/ 236993 h 21600"/>
              <a:gd name="T70" fmla="*/ 420076 w 21600"/>
              <a:gd name="T71" fmla="*/ 236993 h 216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600" h="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012">
              <a:lnSpc>
                <a:spcPct val="130000"/>
              </a:lnSpc>
            </a:pPr>
            <a:endParaRPr lang="zh-CN" altLang="en-US" sz="1867"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7" name="AutoShape 16"/>
          <p:cNvSpPr>
            <a:spLocks/>
          </p:cNvSpPr>
          <p:nvPr/>
        </p:nvSpPr>
        <p:spPr bwMode="auto">
          <a:xfrm>
            <a:off x="8164401" y="4117582"/>
            <a:ext cx="403203" cy="390503"/>
          </a:xfrm>
          <a:custGeom>
            <a:avLst/>
            <a:gdLst>
              <a:gd name="T0" fmla="*/ 375933 w 21600"/>
              <a:gd name="T1" fmla="*/ 0 h 21600"/>
              <a:gd name="T2" fmla="*/ 27292 w 21600"/>
              <a:gd name="T3" fmla="*/ 0 h 21600"/>
              <a:gd name="T4" fmla="*/ 0 w 21600"/>
              <a:gd name="T5" fmla="*/ 27680 h 21600"/>
              <a:gd name="T6" fmla="*/ 0 w 21600"/>
              <a:gd name="T7" fmla="*/ 279822 h 21600"/>
              <a:gd name="T8" fmla="*/ 27292 w 21600"/>
              <a:gd name="T9" fmla="*/ 307502 h 21600"/>
              <a:gd name="T10" fmla="*/ 160693 w 21600"/>
              <a:gd name="T11" fmla="*/ 307502 h 21600"/>
              <a:gd name="T12" fmla="*/ 118242 w 21600"/>
              <a:gd name="T13" fmla="*/ 362845 h 21600"/>
              <a:gd name="T14" fmla="*/ 118242 w 21600"/>
              <a:gd name="T15" fmla="*/ 390525 h 21600"/>
              <a:gd name="T16" fmla="*/ 160693 w 21600"/>
              <a:gd name="T17" fmla="*/ 390525 h 21600"/>
              <a:gd name="T18" fmla="*/ 242532 w 21600"/>
              <a:gd name="T19" fmla="*/ 390525 h 21600"/>
              <a:gd name="T20" fmla="*/ 281959 w 21600"/>
              <a:gd name="T21" fmla="*/ 390525 h 21600"/>
              <a:gd name="T22" fmla="*/ 281959 w 21600"/>
              <a:gd name="T23" fmla="*/ 362845 h 21600"/>
              <a:gd name="T24" fmla="*/ 242532 w 21600"/>
              <a:gd name="T25" fmla="*/ 307502 h 21600"/>
              <a:gd name="T26" fmla="*/ 375933 w 21600"/>
              <a:gd name="T27" fmla="*/ 307502 h 21600"/>
              <a:gd name="T28" fmla="*/ 403225 w 21600"/>
              <a:gd name="T29" fmla="*/ 279822 h 21600"/>
              <a:gd name="T30" fmla="*/ 403225 w 21600"/>
              <a:gd name="T31" fmla="*/ 27680 h 21600"/>
              <a:gd name="T32" fmla="*/ 375933 w 21600"/>
              <a:gd name="T33" fmla="*/ 0 h 21600"/>
              <a:gd name="T34" fmla="*/ 178875 w 21600"/>
              <a:gd name="T35" fmla="*/ 273675 h 21600"/>
              <a:gd name="T36" fmla="*/ 203125 w 21600"/>
              <a:gd name="T37" fmla="*/ 252142 h 21600"/>
              <a:gd name="T38" fmla="*/ 227374 w 21600"/>
              <a:gd name="T39" fmla="*/ 273675 h 21600"/>
              <a:gd name="T40" fmla="*/ 203125 w 21600"/>
              <a:gd name="T41" fmla="*/ 298282 h 21600"/>
              <a:gd name="T42" fmla="*/ 178875 w 21600"/>
              <a:gd name="T43" fmla="*/ 273675 h 21600"/>
              <a:gd name="T44" fmla="*/ 372908 w 21600"/>
              <a:gd name="T45" fmla="*/ 242921 h 21600"/>
              <a:gd name="T46" fmla="*/ 27292 w 21600"/>
              <a:gd name="T47" fmla="*/ 242921 h 21600"/>
              <a:gd name="T48" fmla="*/ 27292 w 21600"/>
              <a:gd name="T49" fmla="*/ 30754 h 21600"/>
              <a:gd name="T50" fmla="*/ 372908 w 21600"/>
              <a:gd name="T51" fmla="*/ 30754 h 21600"/>
              <a:gd name="T52" fmla="*/ 372908 w 21600"/>
              <a:gd name="T53" fmla="*/ 242921 h 21600"/>
              <a:gd name="T54" fmla="*/ 372908 w 21600"/>
              <a:gd name="T55" fmla="*/ 242921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219012">
              <a:lnSpc>
                <a:spcPct val="130000"/>
              </a:lnSpc>
            </a:pPr>
            <a:endParaRPr lang="zh-CN" altLang="en-US" sz="1867"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69" name="Rectangle 21"/>
          <p:cNvSpPr>
            <a:spLocks noChangeArrowheads="1"/>
          </p:cNvSpPr>
          <p:nvPr/>
        </p:nvSpPr>
        <p:spPr bwMode="auto">
          <a:xfrm>
            <a:off x="6799171" y="3199197"/>
            <a:ext cx="95096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r>
              <a:rPr lang="en-US" altLang="zh-CN" sz="2667" b="1"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en-US" sz="26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71" name="Rectangle 21"/>
          <p:cNvSpPr>
            <a:spLocks noChangeArrowheads="1"/>
          </p:cNvSpPr>
          <p:nvPr/>
        </p:nvSpPr>
        <p:spPr bwMode="auto">
          <a:xfrm>
            <a:off x="7900561" y="4490578"/>
            <a:ext cx="94992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012"/>
            <a:r>
              <a:rPr lang="en-US" altLang="zh-CN" sz="2667" b="1"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endParaRPr lang="en-US" sz="2667"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3"/>
          <p:cNvSpPr txBox="1"/>
          <p:nvPr/>
        </p:nvSpPr>
        <p:spPr>
          <a:xfrm>
            <a:off x="1087862" y="5448030"/>
            <a:ext cx="2617623" cy="713144"/>
          </a:xfrm>
          <a:prstGeom prst="rect">
            <a:avLst/>
          </a:prstGeom>
          <a:noFill/>
        </p:spPr>
        <p:txBody>
          <a:bodyPr wrap="square" lIns="91440" tIns="45720" rIns="91440" bIns="45720" rtlCol="0">
            <a:spAutoFit/>
          </a:bodyPr>
          <a:lstStyle/>
          <a:p>
            <a:pPr defTabSz="1219012">
              <a:lnSpc>
                <a:spcPct val="150000"/>
              </a:lnSpc>
            </a:pPr>
            <a:r>
              <a:rPr lang="zh-CN" altLang="en-US" sz="933" dirty="0">
                <a:solidFill>
                  <a:prstClr val="white">
                    <a:lumMod val="50000"/>
                  </a:prst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33"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4" name="TextBox 24"/>
          <p:cNvSpPr txBox="1"/>
          <p:nvPr/>
        </p:nvSpPr>
        <p:spPr>
          <a:xfrm>
            <a:off x="1087862" y="5147697"/>
            <a:ext cx="1497526" cy="318100"/>
          </a:xfrm>
          <a:prstGeom prst="rect">
            <a:avLst/>
          </a:prstGeom>
          <a:noFill/>
        </p:spPr>
        <p:txBody>
          <a:bodyPr wrap="none" lIns="91440" tIns="45720" rIns="91440" bIns="45720" rtlCol="0">
            <a:spAutoFit/>
          </a:bodyPr>
          <a:lstStyle/>
          <a:p>
            <a:pPr defTabSz="1219012"/>
            <a:r>
              <a:rPr lang="zh-CN" altLang="en-US" sz="1467" dirty="0">
                <a:solidFill>
                  <a:prstClr val="white">
                    <a:lumMod val="50000"/>
                  </a:prstClr>
                </a:solidFill>
                <a:latin typeface="Calibri"/>
                <a:ea typeface="微软雅黑" panose="020B0503020204020204" pitchFamily="34" charset="-122"/>
              </a:rPr>
              <a:t>请替换文字内容</a:t>
            </a:r>
          </a:p>
        </p:txBody>
      </p:sp>
      <p:sp>
        <p:nvSpPr>
          <p:cNvPr id="25" name="TextBox 23"/>
          <p:cNvSpPr txBox="1"/>
          <p:nvPr/>
        </p:nvSpPr>
        <p:spPr>
          <a:xfrm>
            <a:off x="2975119" y="1569677"/>
            <a:ext cx="2617623" cy="713144"/>
          </a:xfrm>
          <a:prstGeom prst="rect">
            <a:avLst/>
          </a:prstGeom>
          <a:noFill/>
        </p:spPr>
        <p:txBody>
          <a:bodyPr wrap="square" lIns="91440" tIns="45720" rIns="91440" bIns="45720" rtlCol="0">
            <a:spAutoFit/>
          </a:bodyPr>
          <a:lstStyle/>
          <a:p>
            <a:pPr defTabSz="1219012">
              <a:lnSpc>
                <a:spcPct val="150000"/>
              </a:lnSpc>
            </a:pPr>
            <a:r>
              <a:rPr lang="zh-CN" altLang="en-US" sz="933" dirty="0">
                <a:solidFill>
                  <a:prstClr val="white">
                    <a:lumMod val="50000"/>
                  </a:prst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33"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6" name="TextBox 24"/>
          <p:cNvSpPr txBox="1"/>
          <p:nvPr/>
        </p:nvSpPr>
        <p:spPr>
          <a:xfrm>
            <a:off x="2975118" y="1269345"/>
            <a:ext cx="1497526" cy="318100"/>
          </a:xfrm>
          <a:prstGeom prst="rect">
            <a:avLst/>
          </a:prstGeom>
          <a:noFill/>
        </p:spPr>
        <p:txBody>
          <a:bodyPr wrap="none" lIns="91440" tIns="45720" rIns="91440" bIns="45720" rtlCol="0">
            <a:spAutoFit/>
          </a:bodyPr>
          <a:lstStyle/>
          <a:p>
            <a:pPr defTabSz="1219012"/>
            <a:r>
              <a:rPr lang="zh-CN" altLang="en-US" sz="1467" dirty="0">
                <a:solidFill>
                  <a:prstClr val="white">
                    <a:lumMod val="50000"/>
                  </a:prstClr>
                </a:solidFill>
                <a:latin typeface="Calibri"/>
                <a:ea typeface="微软雅黑" panose="020B0503020204020204" pitchFamily="34" charset="-122"/>
              </a:rPr>
              <a:t>请替换文字内容</a:t>
            </a:r>
          </a:p>
        </p:txBody>
      </p:sp>
      <p:sp>
        <p:nvSpPr>
          <p:cNvPr id="27" name="TextBox 23"/>
          <p:cNvSpPr txBox="1"/>
          <p:nvPr/>
        </p:nvSpPr>
        <p:spPr>
          <a:xfrm>
            <a:off x="6232867" y="1533553"/>
            <a:ext cx="2617623" cy="713144"/>
          </a:xfrm>
          <a:prstGeom prst="rect">
            <a:avLst/>
          </a:prstGeom>
          <a:noFill/>
        </p:spPr>
        <p:txBody>
          <a:bodyPr wrap="square" lIns="91440" tIns="45720" rIns="91440" bIns="45720" rtlCol="0">
            <a:spAutoFit/>
          </a:bodyPr>
          <a:lstStyle/>
          <a:p>
            <a:pPr defTabSz="1219012">
              <a:lnSpc>
                <a:spcPct val="150000"/>
              </a:lnSpc>
            </a:pPr>
            <a:r>
              <a:rPr lang="zh-CN" altLang="en-US" sz="933" dirty="0">
                <a:solidFill>
                  <a:prstClr val="white">
                    <a:lumMod val="50000"/>
                  </a:prst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33"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8" name="TextBox 24"/>
          <p:cNvSpPr txBox="1"/>
          <p:nvPr/>
        </p:nvSpPr>
        <p:spPr>
          <a:xfrm>
            <a:off x="6279394" y="1255841"/>
            <a:ext cx="1497526" cy="318100"/>
          </a:xfrm>
          <a:prstGeom prst="rect">
            <a:avLst/>
          </a:prstGeom>
          <a:noFill/>
        </p:spPr>
        <p:txBody>
          <a:bodyPr wrap="none" lIns="91440" tIns="45720" rIns="91440" bIns="45720" rtlCol="0">
            <a:spAutoFit/>
          </a:bodyPr>
          <a:lstStyle/>
          <a:p>
            <a:pPr defTabSz="1219012"/>
            <a:r>
              <a:rPr lang="zh-CN" altLang="en-US" sz="1467" dirty="0">
                <a:solidFill>
                  <a:prstClr val="white">
                    <a:lumMod val="50000"/>
                  </a:prstClr>
                </a:solidFill>
                <a:latin typeface="Calibri"/>
                <a:ea typeface="微软雅黑" panose="020B0503020204020204" pitchFamily="34" charset="-122"/>
              </a:rPr>
              <a:t>请替换文字内容</a:t>
            </a:r>
          </a:p>
        </p:txBody>
      </p:sp>
      <p:sp>
        <p:nvSpPr>
          <p:cNvPr id="29" name="TextBox 23"/>
          <p:cNvSpPr txBox="1"/>
          <p:nvPr/>
        </p:nvSpPr>
        <p:spPr>
          <a:xfrm>
            <a:off x="8710121" y="5502217"/>
            <a:ext cx="2617623" cy="713144"/>
          </a:xfrm>
          <a:prstGeom prst="rect">
            <a:avLst/>
          </a:prstGeom>
          <a:noFill/>
        </p:spPr>
        <p:txBody>
          <a:bodyPr wrap="square" lIns="91440" tIns="45720" rIns="91440" bIns="45720" rtlCol="0">
            <a:spAutoFit/>
          </a:bodyPr>
          <a:lstStyle/>
          <a:p>
            <a:pPr defTabSz="1219012">
              <a:lnSpc>
                <a:spcPct val="150000"/>
              </a:lnSpc>
            </a:pPr>
            <a:r>
              <a:rPr lang="zh-CN" altLang="en-US" sz="933" dirty="0">
                <a:solidFill>
                  <a:prstClr val="white">
                    <a:lumMod val="50000"/>
                  </a:prst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33"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30" name="TextBox 24"/>
          <p:cNvSpPr txBox="1"/>
          <p:nvPr/>
        </p:nvSpPr>
        <p:spPr>
          <a:xfrm>
            <a:off x="8756646" y="5224505"/>
            <a:ext cx="1497526" cy="318100"/>
          </a:xfrm>
          <a:prstGeom prst="rect">
            <a:avLst/>
          </a:prstGeom>
          <a:noFill/>
        </p:spPr>
        <p:txBody>
          <a:bodyPr wrap="none" lIns="91440" tIns="45720" rIns="91440" bIns="45720" rtlCol="0">
            <a:spAutoFit/>
          </a:bodyPr>
          <a:lstStyle/>
          <a:p>
            <a:pPr defTabSz="1219012"/>
            <a:r>
              <a:rPr lang="zh-CN" altLang="en-US" sz="1467" dirty="0">
                <a:solidFill>
                  <a:prstClr val="white">
                    <a:lumMod val="50000"/>
                  </a:prstClr>
                </a:solidFill>
                <a:latin typeface="Calibri"/>
                <a:ea typeface="微软雅黑" panose="020B0503020204020204" pitchFamily="34" charset="-122"/>
              </a:rPr>
              <a:t>请替换文字内容</a:t>
            </a:r>
          </a:p>
        </p:txBody>
      </p:sp>
      <p:grpSp>
        <p:nvGrpSpPr>
          <p:cNvPr id="31" name="组合 30">
            <a:extLst>
              <a:ext uri="{FF2B5EF4-FFF2-40B4-BE49-F238E27FC236}">
                <a16:creationId xmlns:a16="http://schemas.microsoft.com/office/drawing/2014/main" id="{5699959B-E935-4051-A4F8-FE7DE26D9ABD}"/>
              </a:ext>
            </a:extLst>
          </p:cNvPr>
          <p:cNvGrpSpPr/>
          <p:nvPr>
            <p:custDataLst>
              <p:tags r:id="rId1"/>
            </p:custDataLst>
          </p:nvPr>
        </p:nvGrpSpPr>
        <p:grpSpPr>
          <a:xfrm>
            <a:off x="8036652" y="253088"/>
            <a:ext cx="3776519" cy="594200"/>
            <a:chOff x="3159125" y="2914650"/>
            <a:chExt cx="5867400" cy="1031876"/>
          </a:xfrm>
        </p:grpSpPr>
        <p:sp>
          <p:nvSpPr>
            <p:cNvPr id="32" name="Freeform 5">
              <a:extLst>
                <a:ext uri="{FF2B5EF4-FFF2-40B4-BE49-F238E27FC236}">
                  <a16:creationId xmlns:a16="http://schemas.microsoft.com/office/drawing/2014/main" id="{3D66DBFF-9DCE-42C1-A90F-41743D0CD611}"/>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6">
              <a:extLst>
                <a:ext uri="{FF2B5EF4-FFF2-40B4-BE49-F238E27FC236}">
                  <a16:creationId xmlns:a16="http://schemas.microsoft.com/office/drawing/2014/main" id="{A3E3AAFC-5E6E-4E7E-B544-E28169F92F8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7">
              <a:extLst>
                <a:ext uri="{FF2B5EF4-FFF2-40B4-BE49-F238E27FC236}">
                  <a16:creationId xmlns:a16="http://schemas.microsoft.com/office/drawing/2014/main" id="{3C17615E-39A7-47C9-BA1B-68BC49738092}"/>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8">
              <a:extLst>
                <a:ext uri="{FF2B5EF4-FFF2-40B4-BE49-F238E27FC236}">
                  <a16:creationId xmlns:a16="http://schemas.microsoft.com/office/drawing/2014/main" id="{C793EA3A-18A3-451D-8632-FD1CF012EF5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9">
              <a:extLst>
                <a:ext uri="{FF2B5EF4-FFF2-40B4-BE49-F238E27FC236}">
                  <a16:creationId xmlns:a16="http://schemas.microsoft.com/office/drawing/2014/main" id="{CF7A49E5-0F84-4FEB-BF50-3B06F1E1848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0">
              <a:extLst>
                <a:ext uri="{FF2B5EF4-FFF2-40B4-BE49-F238E27FC236}">
                  <a16:creationId xmlns:a16="http://schemas.microsoft.com/office/drawing/2014/main" id="{1965EA1D-0C9B-4026-BC6A-0826B094B326}"/>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1">
              <a:extLst>
                <a:ext uri="{FF2B5EF4-FFF2-40B4-BE49-F238E27FC236}">
                  <a16:creationId xmlns:a16="http://schemas.microsoft.com/office/drawing/2014/main" id="{6E3E127C-FECA-452F-BEC6-5897A3783A96}"/>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2">
              <a:extLst>
                <a:ext uri="{FF2B5EF4-FFF2-40B4-BE49-F238E27FC236}">
                  <a16:creationId xmlns:a16="http://schemas.microsoft.com/office/drawing/2014/main" id="{DBCAEF0E-95D4-4EAF-9F9C-451B3AB459F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3">
              <a:extLst>
                <a:ext uri="{FF2B5EF4-FFF2-40B4-BE49-F238E27FC236}">
                  <a16:creationId xmlns:a16="http://schemas.microsoft.com/office/drawing/2014/main" id="{FF96F4AF-D1EF-4897-944F-CE85B8D33478}"/>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4">
              <a:extLst>
                <a:ext uri="{FF2B5EF4-FFF2-40B4-BE49-F238E27FC236}">
                  <a16:creationId xmlns:a16="http://schemas.microsoft.com/office/drawing/2014/main" id="{585A3897-6278-449B-BC35-4C988FCE90D5}"/>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5">
              <a:extLst>
                <a:ext uri="{FF2B5EF4-FFF2-40B4-BE49-F238E27FC236}">
                  <a16:creationId xmlns:a16="http://schemas.microsoft.com/office/drawing/2014/main" id="{76859C26-B1BF-40C3-AC27-B4B2486E361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6">
              <a:extLst>
                <a:ext uri="{FF2B5EF4-FFF2-40B4-BE49-F238E27FC236}">
                  <a16:creationId xmlns:a16="http://schemas.microsoft.com/office/drawing/2014/main" id="{ED5FFA98-6BE0-44D7-A708-95AE23B1ADE6}"/>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7">
              <a:extLst>
                <a:ext uri="{FF2B5EF4-FFF2-40B4-BE49-F238E27FC236}">
                  <a16:creationId xmlns:a16="http://schemas.microsoft.com/office/drawing/2014/main" id="{65A12971-FCEB-4528-886E-FC8D46EA17E7}"/>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8">
              <a:extLst>
                <a:ext uri="{FF2B5EF4-FFF2-40B4-BE49-F238E27FC236}">
                  <a16:creationId xmlns:a16="http://schemas.microsoft.com/office/drawing/2014/main" id="{8C4CD94C-58C1-47A4-8842-AAE86AFCBFA2}"/>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9">
              <a:extLst>
                <a:ext uri="{FF2B5EF4-FFF2-40B4-BE49-F238E27FC236}">
                  <a16:creationId xmlns:a16="http://schemas.microsoft.com/office/drawing/2014/main" id="{74ED2DC1-6CB9-4E54-99E2-F0D27760686A}"/>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572859464"/>
      </p:ext>
    </p:extLst>
  </p:cSld>
  <p:clrMapOvr>
    <a:masterClrMapping/>
  </p:clrMapOvr>
  <p:transition spd="slow" advClick="0" advTm="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1754"/>
                                        </p:tgtEl>
                                        <p:attrNameLst>
                                          <p:attrName>style.visibility</p:attrName>
                                        </p:attrNameLst>
                                      </p:cBhvr>
                                      <p:to>
                                        <p:strVal val="visible"/>
                                      </p:to>
                                    </p:set>
                                    <p:animEffect transition="in" filter="fade">
                                      <p:cBhvr>
                                        <p:cTn id="7" dur="800" decel="100000"/>
                                        <p:tgtEl>
                                          <p:spTgt spid="31754"/>
                                        </p:tgtEl>
                                      </p:cBhvr>
                                    </p:animEffect>
                                    <p:anim calcmode="lin" valueType="num">
                                      <p:cBhvr>
                                        <p:cTn id="8" dur="800" decel="100000" fill="hold"/>
                                        <p:tgtEl>
                                          <p:spTgt spid="31754"/>
                                        </p:tgtEl>
                                        <p:attrNameLst>
                                          <p:attrName>style.rotation</p:attrName>
                                        </p:attrNameLst>
                                      </p:cBhvr>
                                      <p:tavLst>
                                        <p:tav tm="0">
                                          <p:val>
                                            <p:fltVal val="-90"/>
                                          </p:val>
                                        </p:tav>
                                        <p:tav tm="100000">
                                          <p:val>
                                            <p:fltVal val="0"/>
                                          </p:val>
                                        </p:tav>
                                      </p:tavLst>
                                    </p:anim>
                                    <p:anim calcmode="lin" valueType="num">
                                      <p:cBhvr>
                                        <p:cTn id="9" dur="800" decel="100000" fill="hold"/>
                                        <p:tgtEl>
                                          <p:spTgt spid="31754"/>
                                        </p:tgtEl>
                                        <p:attrNameLst>
                                          <p:attrName>ppt_x</p:attrName>
                                        </p:attrNameLst>
                                      </p:cBhvr>
                                      <p:tavLst>
                                        <p:tav tm="0">
                                          <p:val>
                                            <p:strVal val="#ppt_x+0.4"/>
                                          </p:val>
                                        </p:tav>
                                        <p:tav tm="100000">
                                          <p:val>
                                            <p:strVal val="#ppt_x-0.05"/>
                                          </p:val>
                                        </p:tav>
                                      </p:tavLst>
                                    </p:anim>
                                    <p:anim calcmode="lin" valueType="num">
                                      <p:cBhvr>
                                        <p:cTn id="10" dur="800" decel="100000" fill="hold"/>
                                        <p:tgtEl>
                                          <p:spTgt spid="3175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175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175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1760"/>
                                        </p:tgtEl>
                                        <p:attrNameLst>
                                          <p:attrName>style.visibility</p:attrName>
                                        </p:attrNameLst>
                                      </p:cBhvr>
                                      <p:to>
                                        <p:strVal val="visible"/>
                                      </p:to>
                                    </p:set>
                                    <p:animEffect transition="in" filter="fade">
                                      <p:cBhvr>
                                        <p:cTn id="15" dur="800" decel="100000"/>
                                        <p:tgtEl>
                                          <p:spTgt spid="31760"/>
                                        </p:tgtEl>
                                      </p:cBhvr>
                                    </p:animEffect>
                                    <p:anim calcmode="lin" valueType="num">
                                      <p:cBhvr>
                                        <p:cTn id="16" dur="800" decel="100000" fill="hold"/>
                                        <p:tgtEl>
                                          <p:spTgt spid="31760"/>
                                        </p:tgtEl>
                                        <p:attrNameLst>
                                          <p:attrName>style.rotation</p:attrName>
                                        </p:attrNameLst>
                                      </p:cBhvr>
                                      <p:tavLst>
                                        <p:tav tm="0">
                                          <p:val>
                                            <p:fltVal val="-90"/>
                                          </p:val>
                                        </p:tav>
                                        <p:tav tm="100000">
                                          <p:val>
                                            <p:fltVal val="0"/>
                                          </p:val>
                                        </p:tav>
                                      </p:tavLst>
                                    </p:anim>
                                    <p:anim calcmode="lin" valueType="num">
                                      <p:cBhvr>
                                        <p:cTn id="17" dur="800" decel="100000" fill="hold"/>
                                        <p:tgtEl>
                                          <p:spTgt spid="31760"/>
                                        </p:tgtEl>
                                        <p:attrNameLst>
                                          <p:attrName>ppt_x</p:attrName>
                                        </p:attrNameLst>
                                      </p:cBhvr>
                                      <p:tavLst>
                                        <p:tav tm="0">
                                          <p:val>
                                            <p:strVal val="#ppt_x+0.4"/>
                                          </p:val>
                                        </p:tav>
                                        <p:tav tm="100000">
                                          <p:val>
                                            <p:strVal val="#ppt_x-0.05"/>
                                          </p:val>
                                        </p:tav>
                                      </p:tavLst>
                                    </p:anim>
                                    <p:anim calcmode="lin" valueType="num">
                                      <p:cBhvr>
                                        <p:cTn id="18" dur="800" decel="100000" fill="hold"/>
                                        <p:tgtEl>
                                          <p:spTgt spid="3176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176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1760"/>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31761"/>
                                        </p:tgtEl>
                                        <p:attrNameLst>
                                          <p:attrName>style.visibility</p:attrName>
                                        </p:attrNameLst>
                                      </p:cBhvr>
                                      <p:to>
                                        <p:strVal val="visible"/>
                                      </p:to>
                                    </p:set>
                                    <p:animEffect transition="in" filter="fade">
                                      <p:cBhvr>
                                        <p:cTn id="23" dur="800" decel="100000"/>
                                        <p:tgtEl>
                                          <p:spTgt spid="31761"/>
                                        </p:tgtEl>
                                      </p:cBhvr>
                                    </p:animEffect>
                                    <p:anim calcmode="lin" valueType="num">
                                      <p:cBhvr>
                                        <p:cTn id="24" dur="800" decel="100000" fill="hold"/>
                                        <p:tgtEl>
                                          <p:spTgt spid="31761"/>
                                        </p:tgtEl>
                                        <p:attrNameLst>
                                          <p:attrName>style.rotation</p:attrName>
                                        </p:attrNameLst>
                                      </p:cBhvr>
                                      <p:tavLst>
                                        <p:tav tm="0">
                                          <p:val>
                                            <p:fltVal val="-90"/>
                                          </p:val>
                                        </p:tav>
                                        <p:tav tm="100000">
                                          <p:val>
                                            <p:fltVal val="0"/>
                                          </p:val>
                                        </p:tav>
                                      </p:tavLst>
                                    </p:anim>
                                    <p:anim calcmode="lin" valueType="num">
                                      <p:cBhvr>
                                        <p:cTn id="25" dur="800" decel="100000" fill="hold"/>
                                        <p:tgtEl>
                                          <p:spTgt spid="31761"/>
                                        </p:tgtEl>
                                        <p:attrNameLst>
                                          <p:attrName>ppt_x</p:attrName>
                                        </p:attrNameLst>
                                      </p:cBhvr>
                                      <p:tavLst>
                                        <p:tav tm="0">
                                          <p:val>
                                            <p:strVal val="#ppt_x+0.4"/>
                                          </p:val>
                                        </p:tav>
                                        <p:tav tm="100000">
                                          <p:val>
                                            <p:strVal val="#ppt_x-0.05"/>
                                          </p:val>
                                        </p:tav>
                                      </p:tavLst>
                                    </p:anim>
                                    <p:anim calcmode="lin" valueType="num">
                                      <p:cBhvr>
                                        <p:cTn id="26" dur="800" decel="100000" fill="hold"/>
                                        <p:tgtEl>
                                          <p:spTgt spid="31761"/>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31761"/>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31761"/>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31751"/>
                                        </p:tgtEl>
                                        <p:attrNameLst>
                                          <p:attrName>style.visibility</p:attrName>
                                        </p:attrNameLst>
                                      </p:cBhvr>
                                      <p:to>
                                        <p:strVal val="visible"/>
                                      </p:to>
                                    </p:set>
                                    <p:animEffect transition="in" filter="fade">
                                      <p:cBhvr>
                                        <p:cTn id="31" dur="800" decel="100000"/>
                                        <p:tgtEl>
                                          <p:spTgt spid="31751"/>
                                        </p:tgtEl>
                                      </p:cBhvr>
                                    </p:animEffect>
                                    <p:anim calcmode="lin" valueType="num">
                                      <p:cBhvr>
                                        <p:cTn id="32" dur="800" decel="100000" fill="hold"/>
                                        <p:tgtEl>
                                          <p:spTgt spid="31751"/>
                                        </p:tgtEl>
                                        <p:attrNameLst>
                                          <p:attrName>style.rotation</p:attrName>
                                        </p:attrNameLst>
                                      </p:cBhvr>
                                      <p:tavLst>
                                        <p:tav tm="0">
                                          <p:val>
                                            <p:fltVal val="-90"/>
                                          </p:val>
                                        </p:tav>
                                        <p:tav tm="100000">
                                          <p:val>
                                            <p:fltVal val="0"/>
                                          </p:val>
                                        </p:tav>
                                      </p:tavLst>
                                    </p:anim>
                                    <p:anim calcmode="lin" valueType="num">
                                      <p:cBhvr>
                                        <p:cTn id="33" dur="800" decel="100000" fill="hold"/>
                                        <p:tgtEl>
                                          <p:spTgt spid="31751"/>
                                        </p:tgtEl>
                                        <p:attrNameLst>
                                          <p:attrName>ppt_x</p:attrName>
                                        </p:attrNameLst>
                                      </p:cBhvr>
                                      <p:tavLst>
                                        <p:tav tm="0">
                                          <p:val>
                                            <p:strVal val="#ppt_x+0.4"/>
                                          </p:val>
                                        </p:tav>
                                        <p:tav tm="100000">
                                          <p:val>
                                            <p:strVal val="#ppt_x-0.05"/>
                                          </p:val>
                                        </p:tav>
                                      </p:tavLst>
                                    </p:anim>
                                    <p:anim calcmode="lin" valueType="num">
                                      <p:cBhvr>
                                        <p:cTn id="34" dur="800" decel="100000" fill="hold"/>
                                        <p:tgtEl>
                                          <p:spTgt spid="31751"/>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31751"/>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31751"/>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31762"/>
                                        </p:tgtEl>
                                        <p:attrNameLst>
                                          <p:attrName>style.visibility</p:attrName>
                                        </p:attrNameLst>
                                      </p:cBhvr>
                                      <p:to>
                                        <p:strVal val="visible"/>
                                      </p:to>
                                    </p:set>
                                    <p:animEffect transition="in" filter="fade">
                                      <p:cBhvr>
                                        <p:cTn id="39" dur="800" decel="100000"/>
                                        <p:tgtEl>
                                          <p:spTgt spid="31762"/>
                                        </p:tgtEl>
                                      </p:cBhvr>
                                    </p:animEffect>
                                    <p:anim calcmode="lin" valueType="num">
                                      <p:cBhvr>
                                        <p:cTn id="40" dur="800" decel="100000" fill="hold"/>
                                        <p:tgtEl>
                                          <p:spTgt spid="31762"/>
                                        </p:tgtEl>
                                        <p:attrNameLst>
                                          <p:attrName>style.rotation</p:attrName>
                                        </p:attrNameLst>
                                      </p:cBhvr>
                                      <p:tavLst>
                                        <p:tav tm="0">
                                          <p:val>
                                            <p:fltVal val="-90"/>
                                          </p:val>
                                        </p:tav>
                                        <p:tav tm="100000">
                                          <p:val>
                                            <p:fltVal val="0"/>
                                          </p:val>
                                        </p:tav>
                                      </p:tavLst>
                                    </p:anim>
                                    <p:anim calcmode="lin" valueType="num">
                                      <p:cBhvr>
                                        <p:cTn id="41" dur="800" decel="100000" fill="hold"/>
                                        <p:tgtEl>
                                          <p:spTgt spid="31762"/>
                                        </p:tgtEl>
                                        <p:attrNameLst>
                                          <p:attrName>ppt_x</p:attrName>
                                        </p:attrNameLst>
                                      </p:cBhvr>
                                      <p:tavLst>
                                        <p:tav tm="0">
                                          <p:val>
                                            <p:strVal val="#ppt_x+0.4"/>
                                          </p:val>
                                        </p:tav>
                                        <p:tav tm="100000">
                                          <p:val>
                                            <p:strVal val="#ppt_x-0.05"/>
                                          </p:val>
                                        </p:tav>
                                      </p:tavLst>
                                    </p:anim>
                                    <p:anim calcmode="lin" valueType="num">
                                      <p:cBhvr>
                                        <p:cTn id="42" dur="800" decel="100000" fill="hold"/>
                                        <p:tgtEl>
                                          <p:spTgt spid="31762"/>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31762"/>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31762"/>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31763"/>
                                        </p:tgtEl>
                                        <p:attrNameLst>
                                          <p:attrName>style.visibility</p:attrName>
                                        </p:attrNameLst>
                                      </p:cBhvr>
                                      <p:to>
                                        <p:strVal val="visible"/>
                                      </p:to>
                                    </p:set>
                                    <p:animEffect transition="in" filter="fade">
                                      <p:cBhvr>
                                        <p:cTn id="47" dur="800" decel="100000"/>
                                        <p:tgtEl>
                                          <p:spTgt spid="31763"/>
                                        </p:tgtEl>
                                      </p:cBhvr>
                                    </p:animEffect>
                                    <p:anim calcmode="lin" valueType="num">
                                      <p:cBhvr>
                                        <p:cTn id="48" dur="800" decel="100000" fill="hold"/>
                                        <p:tgtEl>
                                          <p:spTgt spid="31763"/>
                                        </p:tgtEl>
                                        <p:attrNameLst>
                                          <p:attrName>style.rotation</p:attrName>
                                        </p:attrNameLst>
                                      </p:cBhvr>
                                      <p:tavLst>
                                        <p:tav tm="0">
                                          <p:val>
                                            <p:fltVal val="-90"/>
                                          </p:val>
                                        </p:tav>
                                        <p:tav tm="100000">
                                          <p:val>
                                            <p:fltVal val="0"/>
                                          </p:val>
                                        </p:tav>
                                      </p:tavLst>
                                    </p:anim>
                                    <p:anim calcmode="lin" valueType="num">
                                      <p:cBhvr>
                                        <p:cTn id="49" dur="800" decel="100000" fill="hold"/>
                                        <p:tgtEl>
                                          <p:spTgt spid="31763"/>
                                        </p:tgtEl>
                                        <p:attrNameLst>
                                          <p:attrName>ppt_x</p:attrName>
                                        </p:attrNameLst>
                                      </p:cBhvr>
                                      <p:tavLst>
                                        <p:tav tm="0">
                                          <p:val>
                                            <p:strVal val="#ppt_x+0.4"/>
                                          </p:val>
                                        </p:tav>
                                        <p:tav tm="100000">
                                          <p:val>
                                            <p:strVal val="#ppt_x-0.05"/>
                                          </p:val>
                                        </p:tav>
                                      </p:tavLst>
                                    </p:anim>
                                    <p:anim calcmode="lin" valueType="num">
                                      <p:cBhvr>
                                        <p:cTn id="50" dur="800" decel="100000" fill="hold"/>
                                        <p:tgtEl>
                                          <p:spTgt spid="31763"/>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31763"/>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31763"/>
                                        </p:tgtEl>
                                        <p:attrNameLst>
                                          <p:attrName>ppt_y</p:attrName>
                                        </p:attrNameLst>
                                      </p:cBhvr>
                                      <p:tavLst>
                                        <p:tav tm="0">
                                          <p:val>
                                            <p:strVal val="#ppt_y+0.1"/>
                                          </p:val>
                                        </p:tav>
                                        <p:tav tm="100000">
                                          <p:val>
                                            <p:strVal val="#ppt_y"/>
                                          </p:val>
                                        </p:tav>
                                      </p:tavLst>
                                    </p:anim>
                                  </p:childTnLst>
                                </p:cTn>
                              </p:par>
                              <p:par>
                                <p:cTn id="53" presetID="30" presetClass="entr" presetSubtype="0" fill="hold" grpId="0" nodeType="withEffect">
                                  <p:stCondLst>
                                    <p:cond delay="0"/>
                                  </p:stCondLst>
                                  <p:childTnLst>
                                    <p:set>
                                      <p:cBhvr>
                                        <p:cTn id="54" dur="1" fill="hold">
                                          <p:stCondLst>
                                            <p:cond delay="0"/>
                                          </p:stCondLst>
                                        </p:cTn>
                                        <p:tgtEl>
                                          <p:spTgt spid="31752"/>
                                        </p:tgtEl>
                                        <p:attrNameLst>
                                          <p:attrName>style.visibility</p:attrName>
                                        </p:attrNameLst>
                                      </p:cBhvr>
                                      <p:to>
                                        <p:strVal val="visible"/>
                                      </p:to>
                                    </p:set>
                                    <p:animEffect transition="in" filter="fade">
                                      <p:cBhvr>
                                        <p:cTn id="55" dur="800" decel="100000"/>
                                        <p:tgtEl>
                                          <p:spTgt spid="31752"/>
                                        </p:tgtEl>
                                      </p:cBhvr>
                                    </p:animEffect>
                                    <p:anim calcmode="lin" valueType="num">
                                      <p:cBhvr>
                                        <p:cTn id="56" dur="800" decel="100000" fill="hold"/>
                                        <p:tgtEl>
                                          <p:spTgt spid="31752"/>
                                        </p:tgtEl>
                                        <p:attrNameLst>
                                          <p:attrName>style.rotation</p:attrName>
                                        </p:attrNameLst>
                                      </p:cBhvr>
                                      <p:tavLst>
                                        <p:tav tm="0">
                                          <p:val>
                                            <p:fltVal val="-90"/>
                                          </p:val>
                                        </p:tav>
                                        <p:tav tm="100000">
                                          <p:val>
                                            <p:fltVal val="0"/>
                                          </p:val>
                                        </p:tav>
                                      </p:tavLst>
                                    </p:anim>
                                    <p:anim calcmode="lin" valueType="num">
                                      <p:cBhvr>
                                        <p:cTn id="57" dur="800" decel="100000" fill="hold"/>
                                        <p:tgtEl>
                                          <p:spTgt spid="31752"/>
                                        </p:tgtEl>
                                        <p:attrNameLst>
                                          <p:attrName>ppt_x</p:attrName>
                                        </p:attrNameLst>
                                      </p:cBhvr>
                                      <p:tavLst>
                                        <p:tav tm="0">
                                          <p:val>
                                            <p:strVal val="#ppt_x+0.4"/>
                                          </p:val>
                                        </p:tav>
                                        <p:tav tm="100000">
                                          <p:val>
                                            <p:strVal val="#ppt_x-0.05"/>
                                          </p:val>
                                        </p:tav>
                                      </p:tavLst>
                                    </p:anim>
                                    <p:anim calcmode="lin" valueType="num">
                                      <p:cBhvr>
                                        <p:cTn id="58" dur="800" decel="100000" fill="hold"/>
                                        <p:tgtEl>
                                          <p:spTgt spid="31752"/>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31752"/>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31752"/>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0"/>
                                  </p:stCondLst>
                                  <p:childTnLst>
                                    <p:set>
                                      <p:cBhvr>
                                        <p:cTn id="62" dur="1" fill="hold">
                                          <p:stCondLst>
                                            <p:cond delay="0"/>
                                          </p:stCondLst>
                                        </p:cTn>
                                        <p:tgtEl>
                                          <p:spTgt spid="31766"/>
                                        </p:tgtEl>
                                        <p:attrNameLst>
                                          <p:attrName>style.visibility</p:attrName>
                                        </p:attrNameLst>
                                      </p:cBhvr>
                                      <p:to>
                                        <p:strVal val="visible"/>
                                      </p:to>
                                    </p:set>
                                    <p:animEffect transition="in" filter="fade">
                                      <p:cBhvr>
                                        <p:cTn id="63" dur="800" decel="100000"/>
                                        <p:tgtEl>
                                          <p:spTgt spid="31766"/>
                                        </p:tgtEl>
                                      </p:cBhvr>
                                    </p:animEffect>
                                    <p:anim calcmode="lin" valueType="num">
                                      <p:cBhvr>
                                        <p:cTn id="64" dur="800" decel="100000" fill="hold"/>
                                        <p:tgtEl>
                                          <p:spTgt spid="31766"/>
                                        </p:tgtEl>
                                        <p:attrNameLst>
                                          <p:attrName>style.rotation</p:attrName>
                                        </p:attrNameLst>
                                      </p:cBhvr>
                                      <p:tavLst>
                                        <p:tav tm="0">
                                          <p:val>
                                            <p:fltVal val="-90"/>
                                          </p:val>
                                        </p:tav>
                                        <p:tav tm="100000">
                                          <p:val>
                                            <p:fltVal val="0"/>
                                          </p:val>
                                        </p:tav>
                                      </p:tavLst>
                                    </p:anim>
                                    <p:anim calcmode="lin" valueType="num">
                                      <p:cBhvr>
                                        <p:cTn id="65" dur="800" decel="100000" fill="hold"/>
                                        <p:tgtEl>
                                          <p:spTgt spid="31766"/>
                                        </p:tgtEl>
                                        <p:attrNameLst>
                                          <p:attrName>ppt_x</p:attrName>
                                        </p:attrNameLst>
                                      </p:cBhvr>
                                      <p:tavLst>
                                        <p:tav tm="0">
                                          <p:val>
                                            <p:strVal val="#ppt_x+0.4"/>
                                          </p:val>
                                        </p:tav>
                                        <p:tav tm="100000">
                                          <p:val>
                                            <p:strVal val="#ppt_x-0.05"/>
                                          </p:val>
                                        </p:tav>
                                      </p:tavLst>
                                    </p:anim>
                                    <p:anim calcmode="lin" valueType="num">
                                      <p:cBhvr>
                                        <p:cTn id="66" dur="800" decel="100000" fill="hold"/>
                                        <p:tgtEl>
                                          <p:spTgt spid="31766"/>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31766"/>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31766"/>
                                        </p:tgtEl>
                                        <p:attrNameLst>
                                          <p:attrName>ppt_y</p:attrName>
                                        </p:attrNameLst>
                                      </p:cBhvr>
                                      <p:tavLst>
                                        <p:tav tm="0">
                                          <p:val>
                                            <p:strVal val="#ppt_y+0.1"/>
                                          </p:val>
                                        </p:tav>
                                        <p:tav tm="100000">
                                          <p:val>
                                            <p:strVal val="#ppt_y"/>
                                          </p:val>
                                        </p:tav>
                                      </p:tavLst>
                                    </p:anim>
                                  </p:childTnLst>
                                </p:cTn>
                              </p:par>
                              <p:par>
                                <p:cTn id="69" presetID="30" presetClass="entr" presetSubtype="0" fill="hold" grpId="0" nodeType="withEffect">
                                  <p:stCondLst>
                                    <p:cond delay="0"/>
                                  </p:stCondLst>
                                  <p:childTnLst>
                                    <p:set>
                                      <p:cBhvr>
                                        <p:cTn id="70" dur="1" fill="hold">
                                          <p:stCondLst>
                                            <p:cond delay="0"/>
                                          </p:stCondLst>
                                        </p:cTn>
                                        <p:tgtEl>
                                          <p:spTgt spid="31769"/>
                                        </p:tgtEl>
                                        <p:attrNameLst>
                                          <p:attrName>style.visibility</p:attrName>
                                        </p:attrNameLst>
                                      </p:cBhvr>
                                      <p:to>
                                        <p:strVal val="visible"/>
                                      </p:to>
                                    </p:set>
                                    <p:animEffect transition="in" filter="fade">
                                      <p:cBhvr>
                                        <p:cTn id="71" dur="800" decel="100000"/>
                                        <p:tgtEl>
                                          <p:spTgt spid="31769"/>
                                        </p:tgtEl>
                                      </p:cBhvr>
                                    </p:animEffect>
                                    <p:anim calcmode="lin" valueType="num">
                                      <p:cBhvr>
                                        <p:cTn id="72" dur="800" decel="100000" fill="hold"/>
                                        <p:tgtEl>
                                          <p:spTgt spid="31769"/>
                                        </p:tgtEl>
                                        <p:attrNameLst>
                                          <p:attrName>style.rotation</p:attrName>
                                        </p:attrNameLst>
                                      </p:cBhvr>
                                      <p:tavLst>
                                        <p:tav tm="0">
                                          <p:val>
                                            <p:fltVal val="-90"/>
                                          </p:val>
                                        </p:tav>
                                        <p:tav tm="100000">
                                          <p:val>
                                            <p:fltVal val="0"/>
                                          </p:val>
                                        </p:tav>
                                      </p:tavLst>
                                    </p:anim>
                                    <p:anim calcmode="lin" valueType="num">
                                      <p:cBhvr>
                                        <p:cTn id="73" dur="800" decel="100000" fill="hold"/>
                                        <p:tgtEl>
                                          <p:spTgt spid="31769"/>
                                        </p:tgtEl>
                                        <p:attrNameLst>
                                          <p:attrName>ppt_x</p:attrName>
                                        </p:attrNameLst>
                                      </p:cBhvr>
                                      <p:tavLst>
                                        <p:tav tm="0">
                                          <p:val>
                                            <p:strVal val="#ppt_x+0.4"/>
                                          </p:val>
                                        </p:tav>
                                        <p:tav tm="100000">
                                          <p:val>
                                            <p:strVal val="#ppt_x-0.05"/>
                                          </p:val>
                                        </p:tav>
                                      </p:tavLst>
                                    </p:anim>
                                    <p:anim calcmode="lin" valueType="num">
                                      <p:cBhvr>
                                        <p:cTn id="74" dur="800" decel="100000" fill="hold"/>
                                        <p:tgtEl>
                                          <p:spTgt spid="31769"/>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31769"/>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31769"/>
                                        </p:tgtEl>
                                        <p:attrNameLst>
                                          <p:attrName>ppt_y</p:attrName>
                                        </p:attrNameLst>
                                      </p:cBhvr>
                                      <p:tavLst>
                                        <p:tav tm="0">
                                          <p:val>
                                            <p:strVal val="#ppt_y+0.1"/>
                                          </p:val>
                                        </p:tav>
                                        <p:tav tm="100000">
                                          <p:val>
                                            <p:strVal val="#ppt_y"/>
                                          </p:val>
                                        </p:tav>
                                      </p:tavLst>
                                    </p:anim>
                                  </p:childTnLst>
                                </p:cTn>
                              </p:par>
                              <p:par>
                                <p:cTn id="77" presetID="30" presetClass="entr" presetSubtype="0" fill="hold" grpId="0" nodeType="withEffect">
                                  <p:stCondLst>
                                    <p:cond delay="0"/>
                                  </p:stCondLst>
                                  <p:childTnLst>
                                    <p:set>
                                      <p:cBhvr>
                                        <p:cTn id="78" dur="1" fill="hold">
                                          <p:stCondLst>
                                            <p:cond delay="0"/>
                                          </p:stCondLst>
                                        </p:cTn>
                                        <p:tgtEl>
                                          <p:spTgt spid="31756"/>
                                        </p:tgtEl>
                                        <p:attrNameLst>
                                          <p:attrName>style.visibility</p:attrName>
                                        </p:attrNameLst>
                                      </p:cBhvr>
                                      <p:to>
                                        <p:strVal val="visible"/>
                                      </p:to>
                                    </p:set>
                                    <p:animEffect transition="in" filter="fade">
                                      <p:cBhvr>
                                        <p:cTn id="79" dur="800" decel="100000"/>
                                        <p:tgtEl>
                                          <p:spTgt spid="31756"/>
                                        </p:tgtEl>
                                      </p:cBhvr>
                                    </p:animEffect>
                                    <p:anim calcmode="lin" valueType="num">
                                      <p:cBhvr>
                                        <p:cTn id="80" dur="800" decel="100000" fill="hold"/>
                                        <p:tgtEl>
                                          <p:spTgt spid="31756"/>
                                        </p:tgtEl>
                                        <p:attrNameLst>
                                          <p:attrName>style.rotation</p:attrName>
                                        </p:attrNameLst>
                                      </p:cBhvr>
                                      <p:tavLst>
                                        <p:tav tm="0">
                                          <p:val>
                                            <p:fltVal val="-90"/>
                                          </p:val>
                                        </p:tav>
                                        <p:tav tm="100000">
                                          <p:val>
                                            <p:fltVal val="0"/>
                                          </p:val>
                                        </p:tav>
                                      </p:tavLst>
                                    </p:anim>
                                    <p:anim calcmode="lin" valueType="num">
                                      <p:cBhvr>
                                        <p:cTn id="81" dur="800" decel="100000" fill="hold"/>
                                        <p:tgtEl>
                                          <p:spTgt spid="31756"/>
                                        </p:tgtEl>
                                        <p:attrNameLst>
                                          <p:attrName>ppt_x</p:attrName>
                                        </p:attrNameLst>
                                      </p:cBhvr>
                                      <p:tavLst>
                                        <p:tav tm="0">
                                          <p:val>
                                            <p:strVal val="#ppt_x+0.4"/>
                                          </p:val>
                                        </p:tav>
                                        <p:tav tm="100000">
                                          <p:val>
                                            <p:strVal val="#ppt_x-0.05"/>
                                          </p:val>
                                        </p:tav>
                                      </p:tavLst>
                                    </p:anim>
                                    <p:anim calcmode="lin" valueType="num">
                                      <p:cBhvr>
                                        <p:cTn id="82" dur="800" decel="100000" fill="hold"/>
                                        <p:tgtEl>
                                          <p:spTgt spid="31756"/>
                                        </p:tgtEl>
                                        <p:attrNameLst>
                                          <p:attrName>ppt_y</p:attrName>
                                        </p:attrNameLst>
                                      </p:cBhvr>
                                      <p:tavLst>
                                        <p:tav tm="0">
                                          <p:val>
                                            <p:strVal val="#ppt_y-0.4"/>
                                          </p:val>
                                        </p:tav>
                                        <p:tav tm="100000">
                                          <p:val>
                                            <p:strVal val="#ppt_y+0.1"/>
                                          </p:val>
                                        </p:tav>
                                      </p:tavLst>
                                    </p:anim>
                                    <p:anim calcmode="lin" valueType="num">
                                      <p:cBhvr>
                                        <p:cTn id="83" dur="200" accel="100000" fill="hold">
                                          <p:stCondLst>
                                            <p:cond delay="800"/>
                                          </p:stCondLst>
                                        </p:cTn>
                                        <p:tgtEl>
                                          <p:spTgt spid="31756"/>
                                        </p:tgtEl>
                                        <p:attrNameLst>
                                          <p:attrName>ppt_x</p:attrName>
                                        </p:attrNameLst>
                                      </p:cBhvr>
                                      <p:tavLst>
                                        <p:tav tm="0">
                                          <p:val>
                                            <p:strVal val="#ppt_x-0.05"/>
                                          </p:val>
                                        </p:tav>
                                        <p:tav tm="100000">
                                          <p:val>
                                            <p:strVal val="#ppt_x"/>
                                          </p:val>
                                        </p:tav>
                                      </p:tavLst>
                                    </p:anim>
                                    <p:anim calcmode="lin" valueType="num">
                                      <p:cBhvr>
                                        <p:cTn id="84" dur="200" accel="100000" fill="hold">
                                          <p:stCondLst>
                                            <p:cond delay="800"/>
                                          </p:stCondLst>
                                        </p:cTn>
                                        <p:tgtEl>
                                          <p:spTgt spid="31756"/>
                                        </p:tgtEl>
                                        <p:attrNameLst>
                                          <p:attrName>ppt_y</p:attrName>
                                        </p:attrNameLst>
                                      </p:cBhvr>
                                      <p:tavLst>
                                        <p:tav tm="0">
                                          <p:val>
                                            <p:strVal val="#ppt_y+0.1"/>
                                          </p:val>
                                        </p:tav>
                                        <p:tav tm="100000">
                                          <p:val>
                                            <p:strVal val="#ppt_y"/>
                                          </p:val>
                                        </p:tav>
                                      </p:tavLst>
                                    </p:anim>
                                  </p:childTnLst>
                                </p:cTn>
                              </p:par>
                              <p:par>
                                <p:cTn id="85" presetID="30" presetClass="entr" presetSubtype="0" fill="hold" grpId="0" nodeType="withEffect">
                                  <p:stCondLst>
                                    <p:cond delay="0"/>
                                  </p:stCondLst>
                                  <p:childTnLst>
                                    <p:set>
                                      <p:cBhvr>
                                        <p:cTn id="86" dur="1" fill="hold">
                                          <p:stCondLst>
                                            <p:cond delay="0"/>
                                          </p:stCondLst>
                                        </p:cTn>
                                        <p:tgtEl>
                                          <p:spTgt spid="31767"/>
                                        </p:tgtEl>
                                        <p:attrNameLst>
                                          <p:attrName>style.visibility</p:attrName>
                                        </p:attrNameLst>
                                      </p:cBhvr>
                                      <p:to>
                                        <p:strVal val="visible"/>
                                      </p:to>
                                    </p:set>
                                    <p:animEffect transition="in" filter="fade">
                                      <p:cBhvr>
                                        <p:cTn id="87" dur="800" decel="100000"/>
                                        <p:tgtEl>
                                          <p:spTgt spid="31767"/>
                                        </p:tgtEl>
                                      </p:cBhvr>
                                    </p:animEffect>
                                    <p:anim calcmode="lin" valueType="num">
                                      <p:cBhvr>
                                        <p:cTn id="88" dur="800" decel="100000" fill="hold"/>
                                        <p:tgtEl>
                                          <p:spTgt spid="31767"/>
                                        </p:tgtEl>
                                        <p:attrNameLst>
                                          <p:attrName>style.rotation</p:attrName>
                                        </p:attrNameLst>
                                      </p:cBhvr>
                                      <p:tavLst>
                                        <p:tav tm="0">
                                          <p:val>
                                            <p:fltVal val="-90"/>
                                          </p:val>
                                        </p:tav>
                                        <p:tav tm="100000">
                                          <p:val>
                                            <p:fltVal val="0"/>
                                          </p:val>
                                        </p:tav>
                                      </p:tavLst>
                                    </p:anim>
                                    <p:anim calcmode="lin" valueType="num">
                                      <p:cBhvr>
                                        <p:cTn id="89" dur="800" decel="100000" fill="hold"/>
                                        <p:tgtEl>
                                          <p:spTgt spid="31767"/>
                                        </p:tgtEl>
                                        <p:attrNameLst>
                                          <p:attrName>ppt_x</p:attrName>
                                        </p:attrNameLst>
                                      </p:cBhvr>
                                      <p:tavLst>
                                        <p:tav tm="0">
                                          <p:val>
                                            <p:strVal val="#ppt_x+0.4"/>
                                          </p:val>
                                        </p:tav>
                                        <p:tav tm="100000">
                                          <p:val>
                                            <p:strVal val="#ppt_x-0.05"/>
                                          </p:val>
                                        </p:tav>
                                      </p:tavLst>
                                    </p:anim>
                                    <p:anim calcmode="lin" valueType="num">
                                      <p:cBhvr>
                                        <p:cTn id="90" dur="800" decel="100000" fill="hold"/>
                                        <p:tgtEl>
                                          <p:spTgt spid="31767"/>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31767"/>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31767"/>
                                        </p:tgtEl>
                                        <p:attrNameLst>
                                          <p:attrName>ppt_y</p:attrName>
                                        </p:attrNameLst>
                                      </p:cBhvr>
                                      <p:tavLst>
                                        <p:tav tm="0">
                                          <p:val>
                                            <p:strVal val="#ppt_y+0.1"/>
                                          </p:val>
                                        </p:tav>
                                        <p:tav tm="100000">
                                          <p:val>
                                            <p:strVal val="#ppt_y"/>
                                          </p:val>
                                        </p:tav>
                                      </p:tavLst>
                                    </p:anim>
                                  </p:childTnLst>
                                </p:cTn>
                              </p:par>
                              <p:par>
                                <p:cTn id="93" presetID="30" presetClass="entr" presetSubtype="0" fill="hold" grpId="0" nodeType="withEffect">
                                  <p:stCondLst>
                                    <p:cond delay="0"/>
                                  </p:stCondLst>
                                  <p:childTnLst>
                                    <p:set>
                                      <p:cBhvr>
                                        <p:cTn id="94" dur="1" fill="hold">
                                          <p:stCondLst>
                                            <p:cond delay="0"/>
                                          </p:stCondLst>
                                        </p:cTn>
                                        <p:tgtEl>
                                          <p:spTgt spid="31771"/>
                                        </p:tgtEl>
                                        <p:attrNameLst>
                                          <p:attrName>style.visibility</p:attrName>
                                        </p:attrNameLst>
                                      </p:cBhvr>
                                      <p:to>
                                        <p:strVal val="visible"/>
                                      </p:to>
                                    </p:set>
                                    <p:animEffect transition="in" filter="fade">
                                      <p:cBhvr>
                                        <p:cTn id="95" dur="800" decel="100000"/>
                                        <p:tgtEl>
                                          <p:spTgt spid="31771"/>
                                        </p:tgtEl>
                                      </p:cBhvr>
                                    </p:animEffect>
                                    <p:anim calcmode="lin" valueType="num">
                                      <p:cBhvr>
                                        <p:cTn id="96" dur="800" decel="100000" fill="hold"/>
                                        <p:tgtEl>
                                          <p:spTgt spid="31771"/>
                                        </p:tgtEl>
                                        <p:attrNameLst>
                                          <p:attrName>style.rotation</p:attrName>
                                        </p:attrNameLst>
                                      </p:cBhvr>
                                      <p:tavLst>
                                        <p:tav tm="0">
                                          <p:val>
                                            <p:fltVal val="-90"/>
                                          </p:val>
                                        </p:tav>
                                        <p:tav tm="100000">
                                          <p:val>
                                            <p:fltVal val="0"/>
                                          </p:val>
                                        </p:tav>
                                      </p:tavLst>
                                    </p:anim>
                                    <p:anim calcmode="lin" valueType="num">
                                      <p:cBhvr>
                                        <p:cTn id="97" dur="800" decel="100000" fill="hold"/>
                                        <p:tgtEl>
                                          <p:spTgt spid="31771"/>
                                        </p:tgtEl>
                                        <p:attrNameLst>
                                          <p:attrName>ppt_x</p:attrName>
                                        </p:attrNameLst>
                                      </p:cBhvr>
                                      <p:tavLst>
                                        <p:tav tm="0">
                                          <p:val>
                                            <p:strVal val="#ppt_x+0.4"/>
                                          </p:val>
                                        </p:tav>
                                        <p:tav tm="100000">
                                          <p:val>
                                            <p:strVal val="#ppt_x-0.05"/>
                                          </p:val>
                                        </p:tav>
                                      </p:tavLst>
                                    </p:anim>
                                    <p:anim calcmode="lin" valueType="num">
                                      <p:cBhvr>
                                        <p:cTn id="98" dur="800" decel="100000" fill="hold"/>
                                        <p:tgtEl>
                                          <p:spTgt spid="31771"/>
                                        </p:tgtEl>
                                        <p:attrNameLst>
                                          <p:attrName>ppt_y</p:attrName>
                                        </p:attrNameLst>
                                      </p:cBhvr>
                                      <p:tavLst>
                                        <p:tav tm="0">
                                          <p:val>
                                            <p:strVal val="#ppt_y-0.4"/>
                                          </p:val>
                                        </p:tav>
                                        <p:tav tm="100000">
                                          <p:val>
                                            <p:strVal val="#ppt_y+0.1"/>
                                          </p:val>
                                        </p:tav>
                                      </p:tavLst>
                                    </p:anim>
                                    <p:anim calcmode="lin" valueType="num">
                                      <p:cBhvr>
                                        <p:cTn id="99" dur="200" accel="100000" fill="hold">
                                          <p:stCondLst>
                                            <p:cond delay="800"/>
                                          </p:stCondLst>
                                        </p:cTn>
                                        <p:tgtEl>
                                          <p:spTgt spid="31771"/>
                                        </p:tgtEl>
                                        <p:attrNameLst>
                                          <p:attrName>ppt_x</p:attrName>
                                        </p:attrNameLst>
                                      </p:cBhvr>
                                      <p:tavLst>
                                        <p:tav tm="0">
                                          <p:val>
                                            <p:strVal val="#ppt_x-0.05"/>
                                          </p:val>
                                        </p:tav>
                                        <p:tav tm="100000">
                                          <p:val>
                                            <p:strVal val="#ppt_x"/>
                                          </p:val>
                                        </p:tav>
                                      </p:tavLst>
                                    </p:anim>
                                    <p:anim calcmode="lin" valueType="num">
                                      <p:cBhvr>
                                        <p:cTn id="100" dur="200" accel="100000" fill="hold">
                                          <p:stCondLst>
                                            <p:cond delay="800"/>
                                          </p:stCondLst>
                                        </p:cTn>
                                        <p:tgtEl>
                                          <p:spTgt spid="31771"/>
                                        </p:tgtEl>
                                        <p:attrNameLst>
                                          <p:attrName>ppt_y</p:attrName>
                                        </p:attrNameLst>
                                      </p:cBhvr>
                                      <p:tavLst>
                                        <p:tav tm="0">
                                          <p:val>
                                            <p:strVal val="#ppt_y+0.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750"/>
                                        </p:tgtEl>
                                        <p:attrNameLst>
                                          <p:attrName>style.visibility</p:attrName>
                                        </p:attrNameLst>
                                      </p:cBhvr>
                                      <p:to>
                                        <p:strVal val="visible"/>
                                      </p:to>
                                    </p:set>
                                    <p:animEffect transition="in" filter="fade">
                                      <p:cBhvr>
                                        <p:cTn id="103" dur="1000"/>
                                        <p:tgtEl>
                                          <p:spTgt spid="31750"/>
                                        </p:tgtEl>
                                      </p:cBhvr>
                                    </p:animEffect>
                                    <p:anim calcmode="lin" valueType="num">
                                      <p:cBhvr>
                                        <p:cTn id="104" dur="1000" fill="hold"/>
                                        <p:tgtEl>
                                          <p:spTgt spid="31750"/>
                                        </p:tgtEl>
                                        <p:attrNameLst>
                                          <p:attrName>ppt_x</p:attrName>
                                        </p:attrNameLst>
                                      </p:cBhvr>
                                      <p:tavLst>
                                        <p:tav tm="0">
                                          <p:val>
                                            <p:strVal val="#ppt_x"/>
                                          </p:val>
                                        </p:tav>
                                        <p:tav tm="100000">
                                          <p:val>
                                            <p:strVal val="#ppt_x"/>
                                          </p:val>
                                        </p:tav>
                                      </p:tavLst>
                                    </p:anim>
                                    <p:anim calcmode="lin" valueType="num">
                                      <p:cBhvr>
                                        <p:cTn id="105" dur="1000" fill="hold"/>
                                        <p:tgtEl>
                                          <p:spTgt spid="3175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1755"/>
                                        </p:tgtEl>
                                        <p:attrNameLst>
                                          <p:attrName>style.visibility</p:attrName>
                                        </p:attrNameLst>
                                      </p:cBhvr>
                                      <p:to>
                                        <p:strVal val="visible"/>
                                      </p:to>
                                    </p:set>
                                    <p:animEffect transition="in" filter="fade">
                                      <p:cBhvr>
                                        <p:cTn id="108" dur="1000"/>
                                        <p:tgtEl>
                                          <p:spTgt spid="31755"/>
                                        </p:tgtEl>
                                      </p:cBhvr>
                                    </p:animEffect>
                                    <p:anim calcmode="lin" valueType="num">
                                      <p:cBhvr>
                                        <p:cTn id="109" dur="1000" fill="hold"/>
                                        <p:tgtEl>
                                          <p:spTgt spid="31755"/>
                                        </p:tgtEl>
                                        <p:attrNameLst>
                                          <p:attrName>ppt_x</p:attrName>
                                        </p:attrNameLst>
                                      </p:cBhvr>
                                      <p:tavLst>
                                        <p:tav tm="0">
                                          <p:val>
                                            <p:strVal val="#ppt_x"/>
                                          </p:val>
                                        </p:tav>
                                        <p:tav tm="100000">
                                          <p:val>
                                            <p:strVal val="#ppt_x"/>
                                          </p:val>
                                        </p:tav>
                                      </p:tavLst>
                                    </p:anim>
                                    <p:anim calcmode="lin" valueType="num">
                                      <p:cBhvr>
                                        <p:cTn id="110" dur="1000" fill="hold"/>
                                        <p:tgtEl>
                                          <p:spTgt spid="3175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753"/>
                                        </p:tgtEl>
                                        <p:attrNameLst>
                                          <p:attrName>style.visibility</p:attrName>
                                        </p:attrNameLst>
                                      </p:cBhvr>
                                      <p:to>
                                        <p:strVal val="visible"/>
                                      </p:to>
                                    </p:set>
                                    <p:animEffect transition="in" filter="fade">
                                      <p:cBhvr>
                                        <p:cTn id="113" dur="1000"/>
                                        <p:tgtEl>
                                          <p:spTgt spid="31753"/>
                                        </p:tgtEl>
                                      </p:cBhvr>
                                    </p:animEffect>
                                    <p:anim calcmode="lin" valueType="num">
                                      <p:cBhvr>
                                        <p:cTn id="114" dur="1000" fill="hold"/>
                                        <p:tgtEl>
                                          <p:spTgt spid="31753"/>
                                        </p:tgtEl>
                                        <p:attrNameLst>
                                          <p:attrName>ppt_x</p:attrName>
                                        </p:attrNameLst>
                                      </p:cBhvr>
                                      <p:tavLst>
                                        <p:tav tm="0">
                                          <p:val>
                                            <p:strVal val="#ppt_x"/>
                                          </p:val>
                                        </p:tav>
                                        <p:tav tm="100000">
                                          <p:val>
                                            <p:strVal val="#ppt_x"/>
                                          </p:val>
                                        </p:tav>
                                      </p:tavLst>
                                    </p:anim>
                                    <p:anim calcmode="lin" valueType="num">
                                      <p:cBhvr>
                                        <p:cTn id="115" dur="1000" fill="hold"/>
                                        <p:tgtEl>
                                          <p:spTgt spid="31753"/>
                                        </p:tgtEl>
                                        <p:attrNameLst>
                                          <p:attrName>ppt_y</p:attrName>
                                        </p:attrNameLst>
                                      </p:cBhvr>
                                      <p:tavLst>
                                        <p:tav tm="0">
                                          <p:val>
                                            <p:strVal val="#ppt_y+.1"/>
                                          </p:val>
                                        </p:tav>
                                        <p:tav tm="100000">
                                          <p:val>
                                            <p:strVal val="#ppt_y"/>
                                          </p:val>
                                        </p:tav>
                                      </p:tavLst>
                                    </p:anim>
                                  </p:childTnLst>
                                </p:cTn>
                              </p:par>
                            </p:childTnLst>
                          </p:cTn>
                        </p:par>
                        <p:par>
                          <p:cTn id="116" fill="hold">
                            <p:stCondLst>
                              <p:cond delay="1000"/>
                            </p:stCondLst>
                            <p:childTnLst>
                              <p:par>
                                <p:cTn id="117" presetID="2" presetClass="entr" presetSubtype="9" fill="hold" grpId="0" nodeType="afterEffect">
                                  <p:stCondLst>
                                    <p:cond delay="0"/>
                                  </p:stCondLst>
                                  <p:iterate type="lt">
                                    <p:tmPct val="10000"/>
                                  </p:iterate>
                                  <p:childTnLst>
                                    <p:set>
                                      <p:cBhvr>
                                        <p:cTn id="118" dur="1" fill="hold">
                                          <p:stCondLst>
                                            <p:cond delay="0"/>
                                          </p:stCondLst>
                                        </p:cTn>
                                        <p:tgtEl>
                                          <p:spTgt spid="23">
                                            <p:txEl>
                                              <p:pRg st="0" end="0"/>
                                            </p:txEl>
                                          </p:spTgt>
                                        </p:tgtEl>
                                        <p:attrNameLst>
                                          <p:attrName>style.visibility</p:attrName>
                                        </p:attrNameLst>
                                      </p:cBhvr>
                                      <p:to>
                                        <p:strVal val="visible"/>
                                      </p:to>
                                    </p:set>
                                    <p:anim calcmode="lin" valueType="num">
                                      <p:cBhvr additive="base">
                                        <p:cTn id="119"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121" presetID="2" presetClass="entr" presetSubtype="9" fill="hold" grpId="0" nodeType="withEffect">
                                  <p:stCondLst>
                                    <p:cond delay="0"/>
                                  </p:stCondLst>
                                  <p:iterate type="lt">
                                    <p:tmPct val="10000"/>
                                  </p:iterate>
                                  <p:childTnLst>
                                    <p:set>
                                      <p:cBhvr>
                                        <p:cTn id="122" dur="1" fill="hold">
                                          <p:stCondLst>
                                            <p:cond delay="0"/>
                                          </p:stCondLst>
                                        </p:cTn>
                                        <p:tgtEl>
                                          <p:spTgt spid="24">
                                            <p:txEl>
                                              <p:pRg st="0" end="0"/>
                                            </p:txEl>
                                          </p:spTgt>
                                        </p:tgtEl>
                                        <p:attrNameLst>
                                          <p:attrName>style.visibility</p:attrName>
                                        </p:attrNameLst>
                                      </p:cBhvr>
                                      <p:to>
                                        <p:strVal val="visible"/>
                                      </p:to>
                                    </p:set>
                                    <p:anim calcmode="lin" valueType="num">
                                      <p:cBhvr additive="base">
                                        <p:cTn id="123"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124"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3650"/>
                            </p:stCondLst>
                            <p:childTnLst>
                              <p:par>
                                <p:cTn id="126" presetID="2" presetClass="entr" presetSubtype="9" fill="hold" grpId="0" nodeType="afterEffect">
                                  <p:stCondLst>
                                    <p:cond delay="0"/>
                                  </p:stCondLst>
                                  <p:iterate type="lt">
                                    <p:tmPct val="10000"/>
                                  </p:iterate>
                                  <p:childTnLst>
                                    <p:set>
                                      <p:cBhvr>
                                        <p:cTn id="127" dur="1" fill="hold">
                                          <p:stCondLst>
                                            <p:cond delay="0"/>
                                          </p:stCondLst>
                                        </p:cTn>
                                        <p:tgtEl>
                                          <p:spTgt spid="25">
                                            <p:txEl>
                                              <p:pRg st="0" end="0"/>
                                            </p:txEl>
                                          </p:spTgt>
                                        </p:tgtEl>
                                        <p:attrNameLst>
                                          <p:attrName>style.visibility</p:attrName>
                                        </p:attrNameLst>
                                      </p:cBhvr>
                                      <p:to>
                                        <p:strVal val="visible"/>
                                      </p:to>
                                    </p:set>
                                    <p:anim calcmode="lin" valueType="num">
                                      <p:cBhvr additive="base">
                                        <p:cTn id="128"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29" dur="500" fill="hold"/>
                                        <p:tgtEl>
                                          <p:spTgt spid="25">
                                            <p:txEl>
                                              <p:pRg st="0" end="0"/>
                                            </p:txEl>
                                          </p:spTgt>
                                        </p:tgtEl>
                                        <p:attrNameLst>
                                          <p:attrName>ppt_y</p:attrName>
                                        </p:attrNameLst>
                                      </p:cBhvr>
                                      <p:tavLst>
                                        <p:tav tm="0">
                                          <p:val>
                                            <p:strVal val="0-#ppt_h/2"/>
                                          </p:val>
                                        </p:tav>
                                        <p:tav tm="100000">
                                          <p:val>
                                            <p:strVal val="#ppt_y"/>
                                          </p:val>
                                        </p:tav>
                                      </p:tavLst>
                                    </p:anim>
                                  </p:childTnLst>
                                </p:cTn>
                              </p:par>
                              <p:par>
                                <p:cTn id="130" presetID="2" presetClass="entr" presetSubtype="9" fill="hold" grpId="0" nodeType="withEffect">
                                  <p:stCondLst>
                                    <p:cond delay="0"/>
                                  </p:stCondLst>
                                  <p:iterate type="lt">
                                    <p:tmPct val="10000"/>
                                  </p:iterate>
                                  <p:childTnLst>
                                    <p:set>
                                      <p:cBhvr>
                                        <p:cTn id="131" dur="1" fill="hold">
                                          <p:stCondLst>
                                            <p:cond delay="0"/>
                                          </p:stCondLst>
                                        </p:cTn>
                                        <p:tgtEl>
                                          <p:spTgt spid="26">
                                            <p:txEl>
                                              <p:pRg st="0" end="0"/>
                                            </p:txEl>
                                          </p:spTgt>
                                        </p:tgtEl>
                                        <p:attrNameLst>
                                          <p:attrName>style.visibility</p:attrName>
                                        </p:attrNameLst>
                                      </p:cBhvr>
                                      <p:to>
                                        <p:strVal val="visible"/>
                                      </p:to>
                                    </p:set>
                                    <p:anim calcmode="lin" valueType="num">
                                      <p:cBhvr additive="base">
                                        <p:cTn id="132"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3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34" fill="hold">
                            <p:stCondLst>
                              <p:cond delay="6300"/>
                            </p:stCondLst>
                            <p:childTnLst>
                              <p:par>
                                <p:cTn id="135" presetID="2" presetClass="entr" presetSubtype="9" fill="hold" grpId="0" nodeType="afterEffect">
                                  <p:stCondLst>
                                    <p:cond delay="0"/>
                                  </p:stCondLst>
                                  <p:iterate type="lt">
                                    <p:tmPct val="10000"/>
                                  </p:iterate>
                                  <p:childTnLst>
                                    <p:set>
                                      <p:cBhvr>
                                        <p:cTn id="136" dur="1" fill="hold">
                                          <p:stCondLst>
                                            <p:cond delay="0"/>
                                          </p:stCondLst>
                                        </p:cTn>
                                        <p:tgtEl>
                                          <p:spTgt spid="27">
                                            <p:txEl>
                                              <p:pRg st="0" end="0"/>
                                            </p:txEl>
                                          </p:spTgt>
                                        </p:tgtEl>
                                        <p:attrNameLst>
                                          <p:attrName>style.visibility</p:attrName>
                                        </p:attrNameLst>
                                      </p:cBhvr>
                                      <p:to>
                                        <p:strVal val="visible"/>
                                      </p:to>
                                    </p:set>
                                    <p:anim calcmode="lin" valueType="num">
                                      <p:cBhvr additive="base">
                                        <p:cTn id="137"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138" dur="500" fill="hold"/>
                                        <p:tgtEl>
                                          <p:spTgt spid="27">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9" fill="hold" grpId="0" nodeType="withEffect">
                                  <p:stCondLst>
                                    <p:cond delay="0"/>
                                  </p:stCondLst>
                                  <p:iterate type="lt">
                                    <p:tmPct val="10000"/>
                                  </p:iterate>
                                  <p:childTnLst>
                                    <p:set>
                                      <p:cBhvr>
                                        <p:cTn id="140" dur="1" fill="hold">
                                          <p:stCondLst>
                                            <p:cond delay="0"/>
                                          </p:stCondLst>
                                        </p:cTn>
                                        <p:tgtEl>
                                          <p:spTgt spid="28">
                                            <p:txEl>
                                              <p:pRg st="0" end="0"/>
                                            </p:txEl>
                                          </p:spTgt>
                                        </p:tgtEl>
                                        <p:attrNameLst>
                                          <p:attrName>style.visibility</p:attrName>
                                        </p:attrNameLst>
                                      </p:cBhvr>
                                      <p:to>
                                        <p:strVal val="visible"/>
                                      </p:to>
                                    </p:set>
                                    <p:anim calcmode="lin" valueType="num">
                                      <p:cBhvr additive="base">
                                        <p:cTn id="141"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42"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143" fill="hold">
                            <p:stCondLst>
                              <p:cond delay="8950"/>
                            </p:stCondLst>
                            <p:childTnLst>
                              <p:par>
                                <p:cTn id="144" presetID="2" presetClass="entr" presetSubtype="9" fill="hold" grpId="0" nodeType="afterEffect">
                                  <p:stCondLst>
                                    <p:cond delay="0"/>
                                  </p:stCondLst>
                                  <p:iterate type="lt">
                                    <p:tmPct val="10000"/>
                                  </p:iterate>
                                  <p:childTnLst>
                                    <p:set>
                                      <p:cBhvr>
                                        <p:cTn id="145" dur="1" fill="hold">
                                          <p:stCondLst>
                                            <p:cond delay="0"/>
                                          </p:stCondLst>
                                        </p:cTn>
                                        <p:tgtEl>
                                          <p:spTgt spid="29">
                                            <p:txEl>
                                              <p:pRg st="0" end="0"/>
                                            </p:txEl>
                                          </p:spTgt>
                                        </p:tgtEl>
                                        <p:attrNameLst>
                                          <p:attrName>style.visibility</p:attrName>
                                        </p:attrNameLst>
                                      </p:cBhvr>
                                      <p:to>
                                        <p:strVal val="visible"/>
                                      </p:to>
                                    </p:set>
                                    <p:anim calcmode="lin" valueType="num">
                                      <p:cBhvr additive="base">
                                        <p:cTn id="146"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47"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148" presetID="2" presetClass="entr" presetSubtype="9" fill="hold" grpId="0" nodeType="withEffect">
                                  <p:stCondLst>
                                    <p:cond delay="0"/>
                                  </p:stCondLst>
                                  <p:iterate type="lt">
                                    <p:tmPct val="10000"/>
                                  </p:iterate>
                                  <p:childTnLst>
                                    <p:set>
                                      <p:cBhvr>
                                        <p:cTn id="149" dur="1" fill="hold">
                                          <p:stCondLst>
                                            <p:cond delay="0"/>
                                          </p:stCondLst>
                                        </p:cTn>
                                        <p:tgtEl>
                                          <p:spTgt spid="30">
                                            <p:txEl>
                                              <p:pRg st="0" end="0"/>
                                            </p:txEl>
                                          </p:spTgt>
                                        </p:tgtEl>
                                        <p:attrNameLst>
                                          <p:attrName>style.visibility</p:attrName>
                                        </p:attrNameLst>
                                      </p:cBhvr>
                                      <p:to>
                                        <p:strVal val="visible"/>
                                      </p:to>
                                    </p:set>
                                    <p:anim calcmode="lin" valueType="num">
                                      <p:cBhvr additive="base">
                                        <p:cTn id="150"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151"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51" grpId="0" animBg="1"/>
      <p:bldP spid="31752" grpId="0" animBg="1"/>
      <p:bldP spid="31753" grpId="0" animBg="1"/>
      <p:bldP spid="31754" grpId="0" animBg="1"/>
      <p:bldP spid="31755" grpId="0" animBg="1"/>
      <p:bldP spid="31756" grpId="0" animBg="1"/>
      <p:bldP spid="31760" grpId="0" animBg="1"/>
      <p:bldP spid="31761" grpId="0"/>
      <p:bldP spid="31762" grpId="0" animBg="1"/>
      <p:bldP spid="31763" grpId="0"/>
      <p:bldP spid="31766" grpId="0" animBg="1"/>
      <p:bldP spid="31767" grpId="0" animBg="1"/>
      <p:bldP spid="31769" grpId="0"/>
      <p:bldP spid="31771" grpId="0"/>
      <p:bldP spid="23" grpId="0" build="p"/>
      <p:bldP spid="24" grpId="0" build="p"/>
      <p:bldP spid="25" grpId="0" build="p"/>
      <p:bldP spid="26" grpId="0" build="p"/>
      <p:bldP spid="27" grpId="0" build="p"/>
      <p:bldP spid="28" grpId="0" build="p"/>
      <p:bldP spid="29" grpId="0" build="p"/>
      <p:bldP spid="3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10829" y="1408"/>
            <a:ext cx="12181172" cy="6885384"/>
          </a:xfrm>
          <a:prstGeom prst="rect">
            <a:avLst/>
          </a:prstGeom>
        </p:spPr>
      </p:pic>
      <p:sp>
        <p:nvSpPr>
          <p:cNvPr id="38" name="矩形 69"/>
          <p:cNvSpPr>
            <a:spLocks noChangeArrowheads="1"/>
          </p:cNvSpPr>
          <p:nvPr/>
        </p:nvSpPr>
        <p:spPr bwMode="auto">
          <a:xfrm>
            <a:off x="1496205" y="2564905"/>
            <a:ext cx="51377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4800" b="1" dirty="0">
                <a:solidFill>
                  <a:prstClr val="white">
                    <a:lumMod val="50000"/>
                  </a:prstClr>
                </a:solidFill>
                <a:latin typeface="微软雅黑" pitchFamily="34" charset="-122"/>
                <a:ea typeface="微软雅黑" pitchFamily="34" charset="-122"/>
                <a:sym typeface="微软雅黑" pitchFamily="34" charset="-122"/>
              </a:rPr>
              <a:t>明年工作计划</a:t>
            </a:r>
            <a:endParaRPr lang="en-US" altLang="zh-CN" sz="4800" b="1" dirty="0">
              <a:solidFill>
                <a:prstClr val="white">
                  <a:lumMod val="50000"/>
                </a:prstClr>
              </a:solidFill>
              <a:latin typeface="微软雅黑" pitchFamily="34" charset="-122"/>
              <a:ea typeface="微软雅黑" pitchFamily="34" charset="-122"/>
              <a:sym typeface="微软雅黑" pitchFamily="34" charset="-122"/>
            </a:endParaRPr>
          </a:p>
        </p:txBody>
      </p:sp>
      <p:sp>
        <p:nvSpPr>
          <p:cNvPr id="39" name="矩形 70"/>
          <p:cNvSpPr>
            <a:spLocks noChangeArrowheads="1"/>
          </p:cNvSpPr>
          <p:nvPr/>
        </p:nvSpPr>
        <p:spPr bwMode="auto">
          <a:xfrm>
            <a:off x="-720757" y="3474495"/>
            <a:ext cx="9571669" cy="4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rPr>
              <a:t>在此处添加文字，在此处在此处添加文字在此处添加文字</a:t>
            </a:r>
          </a:p>
        </p:txBody>
      </p:sp>
      <p:grpSp>
        <p:nvGrpSpPr>
          <p:cNvPr id="5" name="组合 4">
            <a:extLst>
              <a:ext uri="{FF2B5EF4-FFF2-40B4-BE49-F238E27FC236}">
                <a16:creationId xmlns:a16="http://schemas.microsoft.com/office/drawing/2014/main" id="{ED3B580A-3EE6-4239-86E2-F7E0E2BB9CDA}"/>
              </a:ext>
            </a:extLst>
          </p:cNvPr>
          <p:cNvGrpSpPr/>
          <p:nvPr>
            <p:custDataLst>
              <p:tags r:id="rId1"/>
            </p:custDataLst>
          </p:nvPr>
        </p:nvGrpSpPr>
        <p:grpSpPr>
          <a:xfrm>
            <a:off x="8036652" y="253088"/>
            <a:ext cx="3776519" cy="594200"/>
            <a:chOff x="3159125" y="2914650"/>
            <a:chExt cx="5867400" cy="1031876"/>
          </a:xfrm>
        </p:grpSpPr>
        <p:sp>
          <p:nvSpPr>
            <p:cNvPr id="6" name="Freeform 5">
              <a:extLst>
                <a:ext uri="{FF2B5EF4-FFF2-40B4-BE49-F238E27FC236}">
                  <a16:creationId xmlns:a16="http://schemas.microsoft.com/office/drawing/2014/main" id="{24019581-250F-46E2-862D-30A51A06A22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7" name="Freeform 6">
              <a:extLst>
                <a:ext uri="{FF2B5EF4-FFF2-40B4-BE49-F238E27FC236}">
                  <a16:creationId xmlns:a16="http://schemas.microsoft.com/office/drawing/2014/main" id="{2BC5B0EF-C28E-4C9A-A788-6B470F209D6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 name="Freeform 7">
              <a:extLst>
                <a:ext uri="{FF2B5EF4-FFF2-40B4-BE49-F238E27FC236}">
                  <a16:creationId xmlns:a16="http://schemas.microsoft.com/office/drawing/2014/main" id="{D8B7097E-61FC-4E03-8CDA-220B7ACC9DA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8">
              <a:extLst>
                <a:ext uri="{FF2B5EF4-FFF2-40B4-BE49-F238E27FC236}">
                  <a16:creationId xmlns:a16="http://schemas.microsoft.com/office/drawing/2014/main" id="{6FA7D3D6-AE41-40DB-990E-85015107107D}"/>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9">
              <a:extLst>
                <a:ext uri="{FF2B5EF4-FFF2-40B4-BE49-F238E27FC236}">
                  <a16:creationId xmlns:a16="http://schemas.microsoft.com/office/drawing/2014/main" id="{11F52261-C8BA-4ED0-87FC-3A003D625F6A}"/>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10">
              <a:extLst>
                <a:ext uri="{FF2B5EF4-FFF2-40B4-BE49-F238E27FC236}">
                  <a16:creationId xmlns:a16="http://schemas.microsoft.com/office/drawing/2014/main" id="{7A2F4EA9-6A12-4079-97BE-C4F617C7486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11">
              <a:extLst>
                <a:ext uri="{FF2B5EF4-FFF2-40B4-BE49-F238E27FC236}">
                  <a16:creationId xmlns:a16="http://schemas.microsoft.com/office/drawing/2014/main" id="{FEFBEECA-E22C-4262-B57C-5A1A3400B474}"/>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2">
              <a:extLst>
                <a:ext uri="{FF2B5EF4-FFF2-40B4-BE49-F238E27FC236}">
                  <a16:creationId xmlns:a16="http://schemas.microsoft.com/office/drawing/2014/main" id="{07CFAA40-A404-45A5-A8CC-614089801932}"/>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3">
              <a:extLst>
                <a:ext uri="{FF2B5EF4-FFF2-40B4-BE49-F238E27FC236}">
                  <a16:creationId xmlns:a16="http://schemas.microsoft.com/office/drawing/2014/main" id="{6D83D4B7-2B89-4092-9A1B-C7DC48BC03F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4">
              <a:extLst>
                <a:ext uri="{FF2B5EF4-FFF2-40B4-BE49-F238E27FC236}">
                  <a16:creationId xmlns:a16="http://schemas.microsoft.com/office/drawing/2014/main" id="{4676790E-B326-477A-82AF-783C555861C3}"/>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5">
              <a:extLst>
                <a:ext uri="{FF2B5EF4-FFF2-40B4-BE49-F238E27FC236}">
                  <a16:creationId xmlns:a16="http://schemas.microsoft.com/office/drawing/2014/main" id="{481F4207-6881-4F48-8DF9-86BCDB9D8E1D}"/>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6">
              <a:extLst>
                <a:ext uri="{FF2B5EF4-FFF2-40B4-BE49-F238E27FC236}">
                  <a16:creationId xmlns:a16="http://schemas.microsoft.com/office/drawing/2014/main" id="{12DA8F75-99EE-4204-AD0C-857A2BE0CA01}"/>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 name="Freeform 17">
              <a:extLst>
                <a:ext uri="{FF2B5EF4-FFF2-40B4-BE49-F238E27FC236}">
                  <a16:creationId xmlns:a16="http://schemas.microsoft.com/office/drawing/2014/main" id="{0BA833D9-2BA4-480E-89A2-2725A8F5F81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8">
              <a:extLst>
                <a:ext uri="{FF2B5EF4-FFF2-40B4-BE49-F238E27FC236}">
                  <a16:creationId xmlns:a16="http://schemas.microsoft.com/office/drawing/2014/main" id="{BE238866-C5D7-4255-A0D8-81D3D20AB187}"/>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9">
              <a:extLst>
                <a:ext uri="{FF2B5EF4-FFF2-40B4-BE49-F238E27FC236}">
                  <a16:creationId xmlns:a16="http://schemas.microsoft.com/office/drawing/2014/main" id="{712FD990-6D39-4DF5-8457-FDDA81F9C428}"/>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25559001"/>
      </p:ext>
    </p:extLst>
  </p:cSld>
  <p:clrMapOvr>
    <a:masterClrMapping/>
  </p:clrMapOvr>
  <p:transition spd="slow" advClick="0" advTm="1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3"/>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anim calcmode="lin" valueType="num">
                                      <p:cBhvr>
                                        <p:cTn id="20" dur="1000" fill="hold"/>
                                        <p:tgtEl>
                                          <p:spTgt spid="39"/>
                                        </p:tgtEl>
                                        <p:attrNameLst>
                                          <p:attrName>style.rotation</p:attrName>
                                        </p:attrNameLst>
                                      </p:cBhvr>
                                      <p:tavLst>
                                        <p:tav tm="0">
                                          <p:val>
                                            <p:fltVal val="90"/>
                                          </p:val>
                                        </p:tav>
                                        <p:tav tm="100000">
                                          <p:val>
                                            <p:fltVal val="0"/>
                                          </p:val>
                                        </p:tav>
                                      </p:tavLst>
                                    </p:anim>
                                    <p:animEffect transition="in" filter="fade">
                                      <p:cBhvr>
                                        <p:cTn id="2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Shape1">
            <a:extLst>
              <a:ext uri="{FF2B5EF4-FFF2-40B4-BE49-F238E27FC236}">
                <a16:creationId xmlns:a16="http://schemas.microsoft.com/office/drawing/2014/main" id="{945227A9-51E7-4189-8788-835FAE167E81}"/>
              </a:ext>
            </a:extLst>
          </p:cNvPr>
          <p:cNvSpPr/>
          <p:nvPr/>
        </p:nvSpPr>
        <p:spPr>
          <a:xfrm>
            <a:off x="4364783" y="2204035"/>
            <a:ext cx="3447511" cy="3447511"/>
          </a:xfrm>
          <a:prstGeom prst="ellipse">
            <a:avLst/>
          </a:prstGeom>
          <a:no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5" name="BackShape2">
            <a:extLst>
              <a:ext uri="{FF2B5EF4-FFF2-40B4-BE49-F238E27FC236}">
                <a16:creationId xmlns:a16="http://schemas.microsoft.com/office/drawing/2014/main" id="{B7D6EC65-7122-4EC6-AA98-B68FF90E76B7}"/>
              </a:ext>
            </a:extLst>
          </p:cNvPr>
          <p:cNvSpPr/>
          <p:nvPr/>
        </p:nvSpPr>
        <p:spPr>
          <a:xfrm>
            <a:off x="5112248" y="2951499"/>
            <a:ext cx="1952581" cy="1952581"/>
          </a:xfrm>
          <a:prstGeom prst="ellips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6" name="BackShape3">
            <a:extLst>
              <a:ext uri="{FF2B5EF4-FFF2-40B4-BE49-F238E27FC236}">
                <a16:creationId xmlns:a16="http://schemas.microsoft.com/office/drawing/2014/main" id="{0DB97BE5-A192-48A3-96EF-C5B0ECFEC0DC}"/>
              </a:ext>
            </a:extLst>
          </p:cNvPr>
          <p:cNvSpPr/>
          <p:nvPr/>
        </p:nvSpPr>
        <p:spPr>
          <a:xfrm>
            <a:off x="5446244" y="3285492"/>
            <a:ext cx="1284593" cy="128459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lIns="91440" tIns="121920" rIns="91440" bIns="121920" anchor="ctr" anchorCtr="0">
            <a:norm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r>
              <a:rPr lang="en-US" altLang="zh-CN" sz="1467" dirty="0">
                <a:solidFill>
                  <a:prstClr val="white"/>
                </a:solidFill>
                <a:latin typeface="Calibri"/>
                <a:ea typeface="宋体" panose="02010600030101010101" pitchFamily="2" charset="-122"/>
              </a:rPr>
              <a:t>Text here</a:t>
            </a:r>
          </a:p>
        </p:txBody>
      </p:sp>
      <p:sp>
        <p:nvSpPr>
          <p:cNvPr id="7" name="RelativeShape5">
            <a:extLst>
              <a:ext uri="{FF2B5EF4-FFF2-40B4-BE49-F238E27FC236}">
                <a16:creationId xmlns:a16="http://schemas.microsoft.com/office/drawing/2014/main" id="{99EB156E-D75E-472F-9511-700574DF77BF}"/>
              </a:ext>
            </a:extLst>
          </p:cNvPr>
          <p:cNvSpPr>
            <a:spLocks/>
          </p:cNvSpPr>
          <p:nvPr/>
        </p:nvSpPr>
        <p:spPr>
          <a:xfrm>
            <a:off x="6327128" y="4804270"/>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8" name="ValueText1">
            <a:extLst>
              <a:ext uri="{FF2B5EF4-FFF2-40B4-BE49-F238E27FC236}">
                <a16:creationId xmlns:a16="http://schemas.microsoft.com/office/drawing/2014/main" id="{50FC4C4F-37FE-4B3A-B5B0-DD9889DCD315}"/>
              </a:ext>
            </a:extLst>
          </p:cNvPr>
          <p:cNvSpPr>
            <a:spLocks/>
          </p:cNvSpPr>
          <p:nvPr/>
        </p:nvSpPr>
        <p:spPr>
          <a:xfrm>
            <a:off x="2956414" y="3773541"/>
            <a:ext cx="565711" cy="308499"/>
          </a:xfrm>
          <a:prstGeom prst="rect">
            <a:avLst/>
          </a:prstGeom>
        </p:spPr>
        <p:txBody>
          <a:bodyPr wrap="none" lIns="0" tIns="0" rIns="0" bIns="0" numCol="1" anchor="ctr" anchorCtr="1">
            <a:prstTxWarp prst="textPlain">
              <a:avLst/>
            </a:prstTxWarp>
            <a:normAutofit fontScale="2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1219012"/>
            <a:r>
              <a:rPr lang="en-US" altLang="zh-CN" sz="9600" kern="0" dirty="0">
                <a:solidFill>
                  <a:prstClr val="white">
                    <a:lumMod val="50000"/>
                  </a:prstClr>
                </a:solidFill>
                <a:latin typeface="Impact" panose="020B0806030902050204" pitchFamily="34" charset="0"/>
              </a:rPr>
              <a:t>82%</a:t>
            </a:r>
          </a:p>
        </p:txBody>
      </p:sp>
      <p:sp>
        <p:nvSpPr>
          <p:cNvPr id="9" name="ValueText2">
            <a:extLst>
              <a:ext uri="{FF2B5EF4-FFF2-40B4-BE49-F238E27FC236}">
                <a16:creationId xmlns:a16="http://schemas.microsoft.com/office/drawing/2014/main" id="{D3AE1909-E19D-4A44-A32C-8702C8237F98}"/>
              </a:ext>
            </a:extLst>
          </p:cNvPr>
          <p:cNvSpPr/>
          <p:nvPr/>
        </p:nvSpPr>
        <p:spPr>
          <a:xfrm>
            <a:off x="3826597" y="2193796"/>
            <a:ext cx="565711" cy="308499"/>
          </a:xfrm>
          <a:prstGeom prst="rect">
            <a:avLst/>
          </a:prstGeom>
          <a:solidFill>
            <a:schemeClr val="bg1"/>
          </a:solidFill>
        </p:spPr>
        <p:txBody>
          <a:bodyPr wrap="none" lIns="0" tIns="0" rIns="0" bIns="0" numCol="1" anchor="ctr" anchorCtr="1">
            <a:prstTxWarp prst="textPlain">
              <a:avLst/>
            </a:prstTxWarp>
            <a:normAutofit fontScale="5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4400" kern="0" dirty="0">
                <a:solidFill>
                  <a:prstClr val="white">
                    <a:lumMod val="50000"/>
                  </a:prstClr>
                </a:solidFill>
                <a:latin typeface="Impact" panose="020B0806030902050204" pitchFamily="34" charset="0"/>
              </a:rPr>
              <a:t>100%</a:t>
            </a:r>
          </a:p>
        </p:txBody>
      </p:sp>
      <p:sp>
        <p:nvSpPr>
          <p:cNvPr id="10" name="ValueText3">
            <a:extLst>
              <a:ext uri="{FF2B5EF4-FFF2-40B4-BE49-F238E27FC236}">
                <a16:creationId xmlns:a16="http://schemas.microsoft.com/office/drawing/2014/main" id="{333D0B4D-68A3-4523-ACE0-819A819C6942}"/>
              </a:ext>
            </a:extLst>
          </p:cNvPr>
          <p:cNvSpPr>
            <a:spLocks/>
          </p:cNvSpPr>
          <p:nvPr/>
        </p:nvSpPr>
        <p:spPr>
          <a:xfrm>
            <a:off x="7783554" y="2193796"/>
            <a:ext cx="565711" cy="308499"/>
          </a:xfrm>
          <a:prstGeom prst="rect">
            <a:avLst/>
          </a:prstGeom>
          <a:solidFill>
            <a:schemeClr val="bg1"/>
          </a:solidFill>
        </p:spPr>
        <p:txBody>
          <a:bodyPr wrap="none" lIns="0" tIns="0" rIns="0" bIns="0" numCol="1" anchor="ctr" anchorCtr="1">
            <a:prstTxWarp prst="textPlain">
              <a:avLst/>
            </a:prstTxWarp>
            <a:normAutofit fontScale="5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4400" kern="0" dirty="0">
                <a:solidFill>
                  <a:prstClr val="white">
                    <a:lumMod val="50000"/>
                  </a:prstClr>
                </a:solidFill>
                <a:latin typeface="Impact" panose="020B0806030902050204" pitchFamily="34" charset="0"/>
              </a:rPr>
              <a:t>77%</a:t>
            </a:r>
          </a:p>
        </p:txBody>
      </p:sp>
      <p:sp>
        <p:nvSpPr>
          <p:cNvPr id="11" name="ValueText4">
            <a:extLst>
              <a:ext uri="{FF2B5EF4-FFF2-40B4-BE49-F238E27FC236}">
                <a16:creationId xmlns:a16="http://schemas.microsoft.com/office/drawing/2014/main" id="{9CB27420-CD2C-4536-AF4C-9ADEF4A80AB0}"/>
              </a:ext>
            </a:extLst>
          </p:cNvPr>
          <p:cNvSpPr>
            <a:spLocks/>
          </p:cNvSpPr>
          <p:nvPr/>
        </p:nvSpPr>
        <p:spPr>
          <a:xfrm>
            <a:off x="8587998" y="3773541"/>
            <a:ext cx="565711" cy="308499"/>
          </a:xfrm>
          <a:prstGeom prst="rect">
            <a:avLst/>
          </a:prstGeom>
        </p:spPr>
        <p:txBody>
          <a:bodyPr wrap="none" lIns="0" tIns="0" rIns="0" bIns="0" numCol="1" anchor="ctr" anchorCtr="1">
            <a:prstTxWarp prst="textPlain">
              <a:avLst/>
            </a:prstTxWarp>
            <a:normAutofit fontScale="5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1219012"/>
            <a:r>
              <a:rPr lang="en-US" altLang="zh-CN" sz="4400" kern="0" dirty="0">
                <a:solidFill>
                  <a:prstClr val="white">
                    <a:lumMod val="50000"/>
                  </a:prstClr>
                </a:solidFill>
                <a:latin typeface="Impact" panose="020B0806030902050204" pitchFamily="34" charset="0"/>
              </a:rPr>
              <a:t>70%</a:t>
            </a:r>
          </a:p>
        </p:txBody>
      </p:sp>
      <p:sp>
        <p:nvSpPr>
          <p:cNvPr id="12" name="ValueText5">
            <a:extLst>
              <a:ext uri="{FF2B5EF4-FFF2-40B4-BE49-F238E27FC236}">
                <a16:creationId xmlns:a16="http://schemas.microsoft.com/office/drawing/2014/main" id="{A97022C6-8DC7-45B0-8B46-618618E7444A}"/>
              </a:ext>
            </a:extLst>
          </p:cNvPr>
          <p:cNvSpPr>
            <a:spLocks/>
          </p:cNvSpPr>
          <p:nvPr/>
        </p:nvSpPr>
        <p:spPr>
          <a:xfrm>
            <a:off x="7783554" y="5271720"/>
            <a:ext cx="565711" cy="308499"/>
          </a:xfrm>
          <a:prstGeom prst="rect">
            <a:avLst/>
          </a:prstGeom>
          <a:solidFill>
            <a:schemeClr val="bg1"/>
          </a:solidFill>
        </p:spPr>
        <p:txBody>
          <a:bodyPr wrap="none" lIns="0" tIns="0" rIns="0" bIns="0" numCol="1" anchor="ctr" anchorCtr="1">
            <a:prstTxWarp prst="textPlain">
              <a:avLst/>
            </a:prstTxWarp>
            <a:normAutofit fontScale="5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4400" kern="0" dirty="0">
                <a:solidFill>
                  <a:prstClr val="white">
                    <a:lumMod val="50000"/>
                  </a:prstClr>
                </a:solidFill>
                <a:latin typeface="Impact" panose="020B0806030902050204" pitchFamily="34" charset="0"/>
              </a:rPr>
              <a:t>82%</a:t>
            </a:r>
          </a:p>
        </p:txBody>
      </p:sp>
      <p:sp>
        <p:nvSpPr>
          <p:cNvPr id="13" name="ValueText6">
            <a:extLst>
              <a:ext uri="{FF2B5EF4-FFF2-40B4-BE49-F238E27FC236}">
                <a16:creationId xmlns:a16="http://schemas.microsoft.com/office/drawing/2014/main" id="{1C4BDA20-D60C-49B1-ADDB-B08F62E06342}"/>
              </a:ext>
            </a:extLst>
          </p:cNvPr>
          <p:cNvSpPr/>
          <p:nvPr/>
        </p:nvSpPr>
        <p:spPr>
          <a:xfrm>
            <a:off x="3826597" y="5271720"/>
            <a:ext cx="565711" cy="308499"/>
          </a:xfrm>
          <a:prstGeom prst="rect">
            <a:avLst/>
          </a:prstGeom>
          <a:solidFill>
            <a:schemeClr val="bg1"/>
          </a:solidFill>
        </p:spPr>
        <p:txBody>
          <a:bodyPr wrap="none" lIns="0" tIns="0" rIns="0" bIns="0" numCol="1" anchor="ctr" anchorCtr="1">
            <a:prstTxWarp prst="textPlain">
              <a:avLst/>
            </a:prstTxWarp>
            <a:normAutofit fontScale="55000" lnSpcReduction="2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4400" kern="0" dirty="0">
                <a:solidFill>
                  <a:prstClr val="white">
                    <a:lumMod val="50000"/>
                  </a:prstClr>
                </a:solidFill>
                <a:latin typeface="Impact" panose="020B0806030902050204" pitchFamily="34" charset="0"/>
              </a:rPr>
              <a:t>58%</a:t>
            </a:r>
          </a:p>
        </p:txBody>
      </p:sp>
      <p:grpSp>
        <p:nvGrpSpPr>
          <p:cNvPr id="14" name="组合 13">
            <a:extLst>
              <a:ext uri="{FF2B5EF4-FFF2-40B4-BE49-F238E27FC236}">
                <a16:creationId xmlns:a16="http://schemas.microsoft.com/office/drawing/2014/main" id="{BCE9A623-790D-420C-8C52-E9E8B663C365}"/>
              </a:ext>
            </a:extLst>
          </p:cNvPr>
          <p:cNvGrpSpPr/>
          <p:nvPr/>
        </p:nvGrpSpPr>
        <p:grpSpPr>
          <a:xfrm>
            <a:off x="3792988" y="3310198"/>
            <a:ext cx="1245637" cy="1245637"/>
            <a:chOff x="4119328" y="3304970"/>
            <a:chExt cx="1245637" cy="1245637"/>
          </a:xfrm>
        </p:grpSpPr>
        <p:sp>
          <p:nvSpPr>
            <p:cNvPr id="15" name="RelativeShape1">
              <a:extLst>
                <a:ext uri="{FF2B5EF4-FFF2-40B4-BE49-F238E27FC236}">
                  <a16:creationId xmlns:a16="http://schemas.microsoft.com/office/drawing/2014/main" id="{A42E12B6-80D3-44DD-A3D9-EE156C46FFBA}"/>
                </a:ext>
              </a:extLst>
            </p:cNvPr>
            <p:cNvSpPr>
              <a:spLocks/>
            </p:cNvSpPr>
            <p:nvPr/>
          </p:nvSpPr>
          <p:spPr>
            <a:xfrm>
              <a:off x="4119328" y="3304970"/>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16" name="RelativeShape12">
              <a:extLst>
                <a:ext uri="{FF2B5EF4-FFF2-40B4-BE49-F238E27FC236}">
                  <a16:creationId xmlns:a16="http://schemas.microsoft.com/office/drawing/2014/main" id="{5376B89F-7109-4B29-BA0E-300D6FB31518}"/>
                </a:ext>
              </a:extLst>
            </p:cNvPr>
            <p:cNvSpPr/>
            <p:nvPr/>
          </p:nvSpPr>
          <p:spPr>
            <a:xfrm>
              <a:off x="4457301" y="3642942"/>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17" name="ValueShape1">
              <a:extLst>
                <a:ext uri="{FF2B5EF4-FFF2-40B4-BE49-F238E27FC236}">
                  <a16:creationId xmlns:a16="http://schemas.microsoft.com/office/drawing/2014/main" id="{1D6498EF-7D11-465F-BA37-8BFF016C1A2A}"/>
                </a:ext>
              </a:extLst>
            </p:cNvPr>
            <p:cNvSpPr>
              <a:spLocks/>
            </p:cNvSpPr>
            <p:nvPr/>
          </p:nvSpPr>
          <p:spPr>
            <a:xfrm>
              <a:off x="4231436" y="3417077"/>
              <a:ext cx="1021422" cy="1021422"/>
            </a:xfrm>
            <a:prstGeom prst="ellipse">
              <a:avLst/>
            </a:prstGeom>
            <a:solidFill>
              <a:schemeClr val="accent2"/>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18" name="IconShape1">
              <a:extLst>
                <a:ext uri="{FF2B5EF4-FFF2-40B4-BE49-F238E27FC236}">
                  <a16:creationId xmlns:a16="http://schemas.microsoft.com/office/drawing/2014/main" id="{61CBD636-2341-447A-98BB-6DD050D9C563}"/>
                </a:ext>
              </a:extLst>
            </p:cNvPr>
            <p:cNvSpPr>
              <a:spLocks/>
            </p:cNvSpPr>
            <p:nvPr/>
          </p:nvSpPr>
          <p:spPr>
            <a:xfrm>
              <a:off x="4508573" y="3694214"/>
              <a:ext cx="467146" cy="467146"/>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grpSp>
      <p:grpSp>
        <p:nvGrpSpPr>
          <p:cNvPr id="19" name="PA_组合 1">
            <a:extLst>
              <a:ext uri="{FF2B5EF4-FFF2-40B4-BE49-F238E27FC236}">
                <a16:creationId xmlns:a16="http://schemas.microsoft.com/office/drawing/2014/main" id="{914F88B7-133F-4125-9FF4-529BE2817C29}"/>
              </a:ext>
            </a:extLst>
          </p:cNvPr>
          <p:cNvGrpSpPr/>
          <p:nvPr>
            <p:custDataLst>
              <p:tags r:id="rId1"/>
            </p:custDataLst>
          </p:nvPr>
        </p:nvGrpSpPr>
        <p:grpSpPr>
          <a:xfrm>
            <a:off x="4646820" y="1816126"/>
            <a:ext cx="1245637" cy="1245637"/>
            <a:chOff x="5024183" y="1816125"/>
            <a:chExt cx="1245637" cy="1245637"/>
          </a:xfrm>
        </p:grpSpPr>
        <p:sp>
          <p:nvSpPr>
            <p:cNvPr id="20" name="RelativeShape2">
              <a:extLst>
                <a:ext uri="{FF2B5EF4-FFF2-40B4-BE49-F238E27FC236}">
                  <a16:creationId xmlns:a16="http://schemas.microsoft.com/office/drawing/2014/main" id="{DB0A0374-5F7E-4AAE-B2C2-390F2DB0ED34}"/>
                </a:ext>
              </a:extLst>
            </p:cNvPr>
            <p:cNvSpPr>
              <a:spLocks/>
            </p:cNvSpPr>
            <p:nvPr/>
          </p:nvSpPr>
          <p:spPr>
            <a:xfrm>
              <a:off x="5024183" y="1816125"/>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1" name="RelativeShape22">
              <a:extLst>
                <a:ext uri="{FF2B5EF4-FFF2-40B4-BE49-F238E27FC236}">
                  <a16:creationId xmlns:a16="http://schemas.microsoft.com/office/drawing/2014/main" id="{31B4A7CE-F65A-4474-BB4F-96ADF5326EF8}"/>
                </a:ext>
              </a:extLst>
            </p:cNvPr>
            <p:cNvSpPr/>
            <p:nvPr/>
          </p:nvSpPr>
          <p:spPr>
            <a:xfrm>
              <a:off x="5362155" y="2154098"/>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2" name="ValueShape2">
              <a:extLst>
                <a:ext uri="{FF2B5EF4-FFF2-40B4-BE49-F238E27FC236}">
                  <a16:creationId xmlns:a16="http://schemas.microsoft.com/office/drawing/2014/main" id="{BBAF3461-70CB-4563-9089-AD760DF17A7E}"/>
                </a:ext>
              </a:extLst>
            </p:cNvPr>
            <p:cNvSpPr>
              <a:spLocks/>
            </p:cNvSpPr>
            <p:nvPr/>
          </p:nvSpPr>
          <p:spPr>
            <a:xfrm>
              <a:off x="5024183" y="1816125"/>
              <a:ext cx="1245637" cy="1245637"/>
            </a:xfrm>
            <a:prstGeom prst="ellipse">
              <a:avLst/>
            </a:prstGeom>
            <a:solidFill>
              <a:schemeClr val="accent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3" name="IconShape2">
              <a:extLst>
                <a:ext uri="{FF2B5EF4-FFF2-40B4-BE49-F238E27FC236}">
                  <a16:creationId xmlns:a16="http://schemas.microsoft.com/office/drawing/2014/main" id="{FB863A00-2A6D-46BE-80C0-23622DAE5C3C}"/>
                </a:ext>
              </a:extLst>
            </p:cNvPr>
            <p:cNvSpPr>
              <a:spLocks/>
            </p:cNvSpPr>
            <p:nvPr/>
          </p:nvSpPr>
          <p:spPr>
            <a:xfrm>
              <a:off x="5362155" y="2154098"/>
              <a:ext cx="569690" cy="569690"/>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grpSp>
      <p:grpSp>
        <p:nvGrpSpPr>
          <p:cNvPr id="24" name="组合 23">
            <a:extLst>
              <a:ext uri="{FF2B5EF4-FFF2-40B4-BE49-F238E27FC236}">
                <a16:creationId xmlns:a16="http://schemas.microsoft.com/office/drawing/2014/main" id="{2400B19B-2402-4451-BDCD-E67F400111DB}"/>
              </a:ext>
            </a:extLst>
          </p:cNvPr>
          <p:cNvGrpSpPr/>
          <p:nvPr/>
        </p:nvGrpSpPr>
        <p:grpSpPr>
          <a:xfrm>
            <a:off x="6327200" y="1816126"/>
            <a:ext cx="1245637" cy="1245637"/>
            <a:chOff x="6704564" y="1816125"/>
            <a:chExt cx="1245637" cy="1245637"/>
          </a:xfrm>
        </p:grpSpPr>
        <p:sp>
          <p:nvSpPr>
            <p:cNvPr id="25" name="RelativeShape3">
              <a:extLst>
                <a:ext uri="{FF2B5EF4-FFF2-40B4-BE49-F238E27FC236}">
                  <a16:creationId xmlns:a16="http://schemas.microsoft.com/office/drawing/2014/main" id="{1F681C86-AEDE-4FB8-B493-9FCA5CA99E0A}"/>
                </a:ext>
              </a:extLst>
            </p:cNvPr>
            <p:cNvSpPr>
              <a:spLocks/>
            </p:cNvSpPr>
            <p:nvPr/>
          </p:nvSpPr>
          <p:spPr>
            <a:xfrm>
              <a:off x="6704564" y="1816125"/>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6" name="RelativeShape32">
              <a:extLst>
                <a:ext uri="{FF2B5EF4-FFF2-40B4-BE49-F238E27FC236}">
                  <a16:creationId xmlns:a16="http://schemas.microsoft.com/office/drawing/2014/main" id="{83417B98-DE48-438C-9214-87532A82CDAB}"/>
                </a:ext>
              </a:extLst>
            </p:cNvPr>
            <p:cNvSpPr/>
            <p:nvPr/>
          </p:nvSpPr>
          <p:spPr>
            <a:xfrm>
              <a:off x="7042464" y="2154098"/>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7" name="ValueShape3">
              <a:extLst>
                <a:ext uri="{FF2B5EF4-FFF2-40B4-BE49-F238E27FC236}">
                  <a16:creationId xmlns:a16="http://schemas.microsoft.com/office/drawing/2014/main" id="{4C8C9A4D-A93C-4F73-B0A9-A540E6E5329F}"/>
                </a:ext>
              </a:extLst>
            </p:cNvPr>
            <p:cNvSpPr>
              <a:spLocks/>
            </p:cNvSpPr>
            <p:nvPr/>
          </p:nvSpPr>
          <p:spPr>
            <a:xfrm>
              <a:off x="6847812" y="1959373"/>
              <a:ext cx="959140" cy="959140"/>
            </a:xfrm>
            <a:prstGeom prst="ellipse">
              <a:avLst/>
            </a:prstGeom>
            <a:solidFill>
              <a:schemeClr val="accent4"/>
            </a:solid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28" name="IconShape3">
              <a:extLst>
                <a:ext uri="{FF2B5EF4-FFF2-40B4-BE49-F238E27FC236}">
                  <a16:creationId xmlns:a16="http://schemas.microsoft.com/office/drawing/2014/main" id="{51CD4C95-3945-4204-BBF4-7BC393617FE5}"/>
                </a:ext>
              </a:extLst>
            </p:cNvPr>
            <p:cNvSpPr>
              <a:spLocks/>
            </p:cNvSpPr>
            <p:nvPr/>
          </p:nvSpPr>
          <p:spPr>
            <a:xfrm>
              <a:off x="7107979" y="2219612"/>
              <a:ext cx="438661" cy="438661"/>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grpSp>
      <p:grpSp>
        <p:nvGrpSpPr>
          <p:cNvPr id="29" name="组合 28">
            <a:extLst>
              <a:ext uri="{FF2B5EF4-FFF2-40B4-BE49-F238E27FC236}">
                <a16:creationId xmlns:a16="http://schemas.microsoft.com/office/drawing/2014/main" id="{A5EE3AB0-463B-45BB-A37A-663D68B2CC64}"/>
              </a:ext>
            </a:extLst>
          </p:cNvPr>
          <p:cNvGrpSpPr/>
          <p:nvPr/>
        </p:nvGrpSpPr>
        <p:grpSpPr>
          <a:xfrm>
            <a:off x="7189415" y="3310198"/>
            <a:ext cx="1245637" cy="1245637"/>
            <a:chOff x="7566778" y="3310197"/>
            <a:chExt cx="1245637" cy="1245637"/>
          </a:xfrm>
        </p:grpSpPr>
        <p:sp>
          <p:nvSpPr>
            <p:cNvPr id="30" name="RelativeShape4">
              <a:extLst>
                <a:ext uri="{FF2B5EF4-FFF2-40B4-BE49-F238E27FC236}">
                  <a16:creationId xmlns:a16="http://schemas.microsoft.com/office/drawing/2014/main" id="{55688280-D3E6-4EC1-BBBD-4E8F76F9CCE2}"/>
                </a:ext>
              </a:extLst>
            </p:cNvPr>
            <p:cNvSpPr>
              <a:spLocks/>
            </p:cNvSpPr>
            <p:nvPr/>
          </p:nvSpPr>
          <p:spPr>
            <a:xfrm>
              <a:off x="7566778" y="3310197"/>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31" name="RelativeShape42">
              <a:extLst>
                <a:ext uri="{FF2B5EF4-FFF2-40B4-BE49-F238E27FC236}">
                  <a16:creationId xmlns:a16="http://schemas.microsoft.com/office/drawing/2014/main" id="{DD835878-D6A3-4DA1-B5B5-BC674551500E}"/>
                </a:ext>
              </a:extLst>
            </p:cNvPr>
            <p:cNvSpPr/>
            <p:nvPr/>
          </p:nvSpPr>
          <p:spPr>
            <a:xfrm>
              <a:off x="7904751" y="3648170"/>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32" name="ValueShape4">
              <a:extLst>
                <a:ext uri="{FF2B5EF4-FFF2-40B4-BE49-F238E27FC236}">
                  <a16:creationId xmlns:a16="http://schemas.microsoft.com/office/drawing/2014/main" id="{14B3C8BB-3E5F-420C-8FFB-5D48FB5E086B}"/>
                </a:ext>
              </a:extLst>
            </p:cNvPr>
            <p:cNvSpPr>
              <a:spLocks/>
            </p:cNvSpPr>
            <p:nvPr/>
          </p:nvSpPr>
          <p:spPr>
            <a:xfrm>
              <a:off x="7753625" y="3497042"/>
              <a:ext cx="871946" cy="871946"/>
            </a:xfrm>
            <a:prstGeom prst="ellipse">
              <a:avLst/>
            </a:prstGeom>
            <a:solidFill>
              <a:schemeClr val="accent1"/>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sp>
          <p:nvSpPr>
            <p:cNvPr id="33" name="IconShape4">
              <a:extLst>
                <a:ext uri="{FF2B5EF4-FFF2-40B4-BE49-F238E27FC236}">
                  <a16:creationId xmlns:a16="http://schemas.microsoft.com/office/drawing/2014/main" id="{48E87B08-2739-498E-B9B9-86D48EE0147D}"/>
                </a:ext>
              </a:extLst>
            </p:cNvPr>
            <p:cNvSpPr>
              <a:spLocks/>
            </p:cNvSpPr>
            <p:nvPr/>
          </p:nvSpPr>
          <p:spPr>
            <a:xfrm>
              <a:off x="7990204" y="3733623"/>
              <a:ext cx="398783" cy="398783"/>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lumMod val="50000"/>
                  </a:prstClr>
                </a:solidFill>
                <a:latin typeface="Calibri"/>
              </a:endParaRPr>
            </a:p>
          </p:txBody>
        </p:sp>
      </p:grpSp>
      <p:grpSp>
        <p:nvGrpSpPr>
          <p:cNvPr id="34" name="组合 33">
            <a:extLst>
              <a:ext uri="{FF2B5EF4-FFF2-40B4-BE49-F238E27FC236}">
                <a16:creationId xmlns:a16="http://schemas.microsoft.com/office/drawing/2014/main" id="{CA533CE2-73D0-4985-A577-2842DA3D196E}"/>
              </a:ext>
            </a:extLst>
          </p:cNvPr>
          <p:cNvGrpSpPr/>
          <p:nvPr/>
        </p:nvGrpSpPr>
        <p:grpSpPr>
          <a:xfrm>
            <a:off x="6439235" y="4916377"/>
            <a:ext cx="1021423" cy="1021423"/>
            <a:chOff x="6816599" y="4916376"/>
            <a:chExt cx="1021422" cy="1021422"/>
          </a:xfrm>
        </p:grpSpPr>
        <p:sp>
          <p:nvSpPr>
            <p:cNvPr id="35" name="RelativeShape52">
              <a:extLst>
                <a:ext uri="{FF2B5EF4-FFF2-40B4-BE49-F238E27FC236}">
                  <a16:creationId xmlns:a16="http://schemas.microsoft.com/office/drawing/2014/main" id="{6735674A-D047-4517-8645-292E1C7B5808}"/>
                </a:ext>
              </a:extLst>
            </p:cNvPr>
            <p:cNvSpPr/>
            <p:nvPr/>
          </p:nvSpPr>
          <p:spPr>
            <a:xfrm>
              <a:off x="7042464" y="5173755"/>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36" name="ValueShape5">
              <a:extLst>
                <a:ext uri="{FF2B5EF4-FFF2-40B4-BE49-F238E27FC236}">
                  <a16:creationId xmlns:a16="http://schemas.microsoft.com/office/drawing/2014/main" id="{7EE9B4DD-38CB-4F89-8524-ACC8AAA01608}"/>
                </a:ext>
              </a:extLst>
            </p:cNvPr>
            <p:cNvSpPr>
              <a:spLocks/>
            </p:cNvSpPr>
            <p:nvPr/>
          </p:nvSpPr>
          <p:spPr>
            <a:xfrm>
              <a:off x="6816599" y="4916376"/>
              <a:ext cx="1021422" cy="1021422"/>
            </a:xfrm>
            <a:prstGeom prst="ellipse">
              <a:avLst/>
            </a:prstGeom>
            <a:solidFill>
              <a:schemeClr val="accent2"/>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37" name="IconShape5">
              <a:extLst>
                <a:ext uri="{FF2B5EF4-FFF2-40B4-BE49-F238E27FC236}">
                  <a16:creationId xmlns:a16="http://schemas.microsoft.com/office/drawing/2014/main" id="{88A4CEEA-3496-44A4-9664-854104BF94F8}"/>
                </a:ext>
              </a:extLst>
            </p:cNvPr>
            <p:cNvSpPr>
              <a:spLocks/>
            </p:cNvSpPr>
            <p:nvPr/>
          </p:nvSpPr>
          <p:spPr>
            <a:xfrm>
              <a:off x="7093736" y="5225027"/>
              <a:ext cx="467146" cy="467146"/>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grpSp>
      <p:grpSp>
        <p:nvGrpSpPr>
          <p:cNvPr id="38" name="组合 37">
            <a:extLst>
              <a:ext uri="{FF2B5EF4-FFF2-40B4-BE49-F238E27FC236}">
                <a16:creationId xmlns:a16="http://schemas.microsoft.com/office/drawing/2014/main" id="{EA171E89-4CA1-4D08-9F3C-CF2AE31F2C3F}"/>
              </a:ext>
            </a:extLst>
          </p:cNvPr>
          <p:cNvGrpSpPr/>
          <p:nvPr/>
        </p:nvGrpSpPr>
        <p:grpSpPr>
          <a:xfrm>
            <a:off x="4646820" y="4831848"/>
            <a:ext cx="1245637" cy="1245637"/>
            <a:chOff x="5024183" y="4831848"/>
            <a:chExt cx="1245637" cy="1245637"/>
          </a:xfrm>
        </p:grpSpPr>
        <p:sp>
          <p:nvSpPr>
            <p:cNvPr id="39" name="RelativeShape6">
              <a:extLst>
                <a:ext uri="{FF2B5EF4-FFF2-40B4-BE49-F238E27FC236}">
                  <a16:creationId xmlns:a16="http://schemas.microsoft.com/office/drawing/2014/main" id="{69919EEF-5F85-4C15-8F10-4BFAC323D042}"/>
                </a:ext>
              </a:extLst>
            </p:cNvPr>
            <p:cNvSpPr>
              <a:spLocks/>
            </p:cNvSpPr>
            <p:nvPr/>
          </p:nvSpPr>
          <p:spPr>
            <a:xfrm>
              <a:off x="5024183" y="4831848"/>
              <a:ext cx="1245637" cy="1245637"/>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40" name="RelativeShape62">
              <a:extLst>
                <a:ext uri="{FF2B5EF4-FFF2-40B4-BE49-F238E27FC236}">
                  <a16:creationId xmlns:a16="http://schemas.microsoft.com/office/drawing/2014/main" id="{BD9FDA3F-2A91-4F49-83A6-399C265AB0FC}"/>
                </a:ext>
              </a:extLst>
            </p:cNvPr>
            <p:cNvSpPr/>
            <p:nvPr/>
          </p:nvSpPr>
          <p:spPr>
            <a:xfrm>
              <a:off x="5362155" y="5173755"/>
              <a:ext cx="569690" cy="5696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41" name="ValueShape6">
              <a:extLst>
                <a:ext uri="{FF2B5EF4-FFF2-40B4-BE49-F238E27FC236}">
                  <a16:creationId xmlns:a16="http://schemas.microsoft.com/office/drawing/2014/main" id="{46A3FCF0-160A-4DCE-8882-18F23963DD6B}"/>
                </a:ext>
              </a:extLst>
            </p:cNvPr>
            <p:cNvSpPr>
              <a:spLocks/>
            </p:cNvSpPr>
            <p:nvPr/>
          </p:nvSpPr>
          <p:spPr>
            <a:xfrm>
              <a:off x="5285767" y="5093432"/>
              <a:ext cx="722469" cy="722469"/>
            </a:xfrm>
            <a:prstGeom prst="ellipse">
              <a:avLst/>
            </a:prstGeom>
            <a:solidFill>
              <a:schemeClr val="accent3"/>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sp>
          <p:nvSpPr>
            <p:cNvPr id="42" name="IconShape6">
              <a:extLst>
                <a:ext uri="{FF2B5EF4-FFF2-40B4-BE49-F238E27FC236}">
                  <a16:creationId xmlns:a16="http://schemas.microsoft.com/office/drawing/2014/main" id="{F6EBD273-E5AF-49A8-AFA4-31084F95519D}"/>
                </a:ext>
              </a:extLst>
            </p:cNvPr>
            <p:cNvSpPr>
              <a:spLocks/>
            </p:cNvSpPr>
            <p:nvPr/>
          </p:nvSpPr>
          <p:spPr>
            <a:xfrm>
              <a:off x="5481791" y="5293391"/>
              <a:ext cx="330420" cy="330420"/>
            </a:xfrm>
            <a:custGeom>
              <a:avLst/>
              <a:gdLst>
                <a:gd name="connsiteX0" fmla="*/ 70140 w 338138"/>
                <a:gd name="connsiteY0" fmla="*/ 285750 h 327025"/>
                <a:gd name="connsiteX1" fmla="*/ 85221 w 338138"/>
                <a:gd name="connsiteY1" fmla="*/ 285750 h 327025"/>
                <a:gd name="connsiteX2" fmla="*/ 92076 w 338138"/>
                <a:gd name="connsiteY2" fmla="*/ 293544 h 327025"/>
                <a:gd name="connsiteX3" fmla="*/ 85221 w 338138"/>
                <a:gd name="connsiteY3" fmla="*/ 300038 h 327025"/>
                <a:gd name="connsiteX4" fmla="*/ 70140 w 338138"/>
                <a:gd name="connsiteY4" fmla="*/ 300038 h 327025"/>
                <a:gd name="connsiteX5" fmla="*/ 61913 w 338138"/>
                <a:gd name="connsiteY5" fmla="*/ 293544 h 327025"/>
                <a:gd name="connsiteX6" fmla="*/ 70140 w 338138"/>
                <a:gd name="connsiteY6" fmla="*/ 285750 h 327025"/>
                <a:gd name="connsiteX7" fmla="*/ 22225 w 338138"/>
                <a:gd name="connsiteY7" fmla="*/ 277812 h 327025"/>
                <a:gd name="connsiteX8" fmla="*/ 22225 w 338138"/>
                <a:gd name="connsiteY8" fmla="*/ 304800 h 327025"/>
                <a:gd name="connsiteX9" fmla="*/ 23529 w 338138"/>
                <a:gd name="connsiteY9" fmla="*/ 304800 h 327025"/>
                <a:gd name="connsiteX10" fmla="*/ 131763 w 338138"/>
                <a:gd name="connsiteY10" fmla="*/ 304800 h 327025"/>
                <a:gd name="connsiteX11" fmla="*/ 131763 w 338138"/>
                <a:gd name="connsiteY11" fmla="*/ 277812 h 327025"/>
                <a:gd name="connsiteX12" fmla="*/ 22225 w 338138"/>
                <a:gd name="connsiteY12" fmla="*/ 277812 h 327025"/>
                <a:gd name="connsiteX13" fmla="*/ 155575 w 338138"/>
                <a:gd name="connsiteY13" fmla="*/ 244475 h 327025"/>
                <a:gd name="connsiteX14" fmla="*/ 155575 w 338138"/>
                <a:gd name="connsiteY14" fmla="*/ 266700 h 327025"/>
                <a:gd name="connsiteX15" fmla="*/ 211138 w 338138"/>
                <a:gd name="connsiteY15" fmla="*/ 266700 h 327025"/>
                <a:gd name="connsiteX16" fmla="*/ 211138 w 338138"/>
                <a:gd name="connsiteY16" fmla="*/ 244475 h 327025"/>
                <a:gd name="connsiteX17" fmla="*/ 22225 w 338138"/>
                <a:gd name="connsiteY17" fmla="*/ 120650 h 327025"/>
                <a:gd name="connsiteX18" fmla="*/ 22225 w 338138"/>
                <a:gd name="connsiteY18" fmla="*/ 263525 h 327025"/>
                <a:gd name="connsiteX19" fmla="*/ 131763 w 338138"/>
                <a:gd name="connsiteY19" fmla="*/ 263525 h 327025"/>
                <a:gd name="connsiteX20" fmla="*/ 131763 w 338138"/>
                <a:gd name="connsiteY20" fmla="*/ 120650 h 327025"/>
                <a:gd name="connsiteX21" fmla="*/ 23529 w 338138"/>
                <a:gd name="connsiteY21" fmla="*/ 120650 h 327025"/>
                <a:gd name="connsiteX22" fmla="*/ 22225 w 338138"/>
                <a:gd name="connsiteY22" fmla="*/ 120650 h 327025"/>
                <a:gd name="connsiteX23" fmla="*/ 62683 w 338138"/>
                <a:gd name="connsiteY23" fmla="*/ 22225 h 327025"/>
                <a:gd name="connsiteX24" fmla="*/ 50800 w 338138"/>
                <a:gd name="connsiteY24" fmla="*/ 32767 h 327025"/>
                <a:gd name="connsiteX25" fmla="*/ 50800 w 338138"/>
                <a:gd name="connsiteY25" fmla="*/ 97336 h 327025"/>
                <a:gd name="connsiteX26" fmla="*/ 132659 w 338138"/>
                <a:gd name="connsiteY26" fmla="*/ 97336 h 327025"/>
                <a:gd name="connsiteX27" fmla="*/ 155104 w 338138"/>
                <a:gd name="connsiteY27" fmla="*/ 119737 h 327025"/>
                <a:gd name="connsiteX28" fmla="*/ 155104 w 338138"/>
                <a:gd name="connsiteY28" fmla="*/ 223838 h 327025"/>
                <a:gd name="connsiteX29" fmla="*/ 305618 w 338138"/>
                <a:gd name="connsiteY29" fmla="*/ 223838 h 327025"/>
                <a:gd name="connsiteX30" fmla="*/ 317500 w 338138"/>
                <a:gd name="connsiteY30" fmla="*/ 213296 h 327025"/>
                <a:gd name="connsiteX31" fmla="*/ 317500 w 338138"/>
                <a:gd name="connsiteY31" fmla="*/ 32767 h 327025"/>
                <a:gd name="connsiteX32" fmla="*/ 305618 w 338138"/>
                <a:gd name="connsiteY32" fmla="*/ 22225 h 327025"/>
                <a:gd name="connsiteX33" fmla="*/ 62683 w 338138"/>
                <a:gd name="connsiteY33" fmla="*/ 22225 h 327025"/>
                <a:gd name="connsiteX34" fmla="*/ 62080 w 338138"/>
                <a:gd name="connsiteY34" fmla="*/ 0 h 327025"/>
                <a:gd name="connsiteX35" fmla="*/ 305117 w 338138"/>
                <a:gd name="connsiteY35" fmla="*/ 0 h 327025"/>
                <a:gd name="connsiteX36" fmla="*/ 338138 w 338138"/>
                <a:gd name="connsiteY36" fmla="*/ 32966 h 327025"/>
                <a:gd name="connsiteX37" fmla="*/ 338138 w 338138"/>
                <a:gd name="connsiteY37" fmla="*/ 213621 h 327025"/>
                <a:gd name="connsiteX38" fmla="*/ 305117 w 338138"/>
                <a:gd name="connsiteY38" fmla="*/ 245269 h 327025"/>
                <a:gd name="connsiteX39" fmla="*/ 233791 w 338138"/>
                <a:gd name="connsiteY39" fmla="*/ 245269 h 327025"/>
                <a:gd name="connsiteX40" fmla="*/ 233791 w 338138"/>
                <a:gd name="connsiteY40" fmla="*/ 266367 h 327025"/>
                <a:gd name="connsiteX41" fmla="*/ 265491 w 338138"/>
                <a:gd name="connsiteY41" fmla="*/ 266367 h 327025"/>
                <a:gd name="connsiteX42" fmla="*/ 276058 w 338138"/>
                <a:gd name="connsiteY42" fmla="*/ 276916 h 327025"/>
                <a:gd name="connsiteX43" fmla="*/ 265491 w 338138"/>
                <a:gd name="connsiteY43" fmla="*/ 288784 h 327025"/>
                <a:gd name="connsiteX44" fmla="*/ 154540 w 338138"/>
                <a:gd name="connsiteY44" fmla="*/ 288784 h 327025"/>
                <a:gd name="connsiteX45" fmla="*/ 154540 w 338138"/>
                <a:gd name="connsiteY45" fmla="*/ 304608 h 327025"/>
                <a:gd name="connsiteX46" fmla="*/ 132085 w 338138"/>
                <a:gd name="connsiteY46" fmla="*/ 327025 h 327025"/>
                <a:gd name="connsiteX47" fmla="*/ 22454 w 338138"/>
                <a:gd name="connsiteY47" fmla="*/ 327025 h 327025"/>
                <a:gd name="connsiteX48" fmla="*/ 0 w 338138"/>
                <a:gd name="connsiteY48" fmla="*/ 304608 h 327025"/>
                <a:gd name="connsiteX49" fmla="*/ 0 w 338138"/>
                <a:gd name="connsiteY49" fmla="*/ 119997 h 327025"/>
                <a:gd name="connsiteX50" fmla="*/ 22454 w 338138"/>
                <a:gd name="connsiteY50" fmla="*/ 97580 h 327025"/>
                <a:gd name="connsiteX51" fmla="*/ 29058 w 338138"/>
                <a:gd name="connsiteY51" fmla="*/ 97580 h 327025"/>
                <a:gd name="connsiteX52" fmla="*/ 29058 w 338138"/>
                <a:gd name="connsiteY52" fmla="*/ 32966 h 327025"/>
                <a:gd name="connsiteX53" fmla="*/ 62080 w 338138"/>
                <a:gd name="connsiteY53"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138" h="327025">
                  <a:moveTo>
                    <a:pt x="70140" y="285750"/>
                  </a:moveTo>
                  <a:cubicBezTo>
                    <a:pt x="70140" y="285750"/>
                    <a:pt x="70140" y="285750"/>
                    <a:pt x="85221" y="285750"/>
                  </a:cubicBezTo>
                  <a:cubicBezTo>
                    <a:pt x="89334" y="285750"/>
                    <a:pt x="92076" y="289647"/>
                    <a:pt x="92076" y="293544"/>
                  </a:cubicBezTo>
                  <a:cubicBezTo>
                    <a:pt x="92076" y="297440"/>
                    <a:pt x="89334" y="300038"/>
                    <a:pt x="85221" y="300038"/>
                  </a:cubicBezTo>
                  <a:cubicBezTo>
                    <a:pt x="85221" y="300038"/>
                    <a:pt x="85221" y="300038"/>
                    <a:pt x="70140" y="300038"/>
                  </a:cubicBezTo>
                  <a:cubicBezTo>
                    <a:pt x="66026" y="300038"/>
                    <a:pt x="61913" y="297440"/>
                    <a:pt x="61913" y="293544"/>
                  </a:cubicBezTo>
                  <a:cubicBezTo>
                    <a:pt x="61913" y="289647"/>
                    <a:pt x="66026" y="285750"/>
                    <a:pt x="70140" y="285750"/>
                  </a:cubicBezTo>
                  <a:close/>
                  <a:moveTo>
                    <a:pt x="22225" y="277812"/>
                  </a:moveTo>
                  <a:cubicBezTo>
                    <a:pt x="22225" y="277812"/>
                    <a:pt x="22225" y="277812"/>
                    <a:pt x="22225" y="304800"/>
                  </a:cubicBezTo>
                  <a:cubicBezTo>
                    <a:pt x="22225" y="304800"/>
                    <a:pt x="23529" y="304800"/>
                    <a:pt x="23529" y="304800"/>
                  </a:cubicBezTo>
                  <a:cubicBezTo>
                    <a:pt x="23529" y="304800"/>
                    <a:pt x="23529" y="304800"/>
                    <a:pt x="131763" y="304800"/>
                  </a:cubicBezTo>
                  <a:cubicBezTo>
                    <a:pt x="131763" y="304800"/>
                    <a:pt x="131763" y="304800"/>
                    <a:pt x="131763" y="277812"/>
                  </a:cubicBezTo>
                  <a:cubicBezTo>
                    <a:pt x="131763" y="277812"/>
                    <a:pt x="131763" y="277812"/>
                    <a:pt x="22225" y="277812"/>
                  </a:cubicBezTo>
                  <a:close/>
                  <a:moveTo>
                    <a:pt x="155575" y="244475"/>
                  </a:moveTo>
                  <a:lnTo>
                    <a:pt x="155575" y="266700"/>
                  </a:lnTo>
                  <a:lnTo>
                    <a:pt x="211138" y="266700"/>
                  </a:lnTo>
                  <a:lnTo>
                    <a:pt x="211138" y="244475"/>
                  </a:lnTo>
                  <a:close/>
                  <a:moveTo>
                    <a:pt x="22225" y="120650"/>
                  </a:moveTo>
                  <a:cubicBezTo>
                    <a:pt x="22225" y="120650"/>
                    <a:pt x="22225" y="120650"/>
                    <a:pt x="22225" y="263525"/>
                  </a:cubicBezTo>
                  <a:cubicBezTo>
                    <a:pt x="22225" y="263525"/>
                    <a:pt x="22225" y="263525"/>
                    <a:pt x="131763" y="263525"/>
                  </a:cubicBezTo>
                  <a:cubicBezTo>
                    <a:pt x="131763" y="263525"/>
                    <a:pt x="131763" y="263525"/>
                    <a:pt x="131763" y="120650"/>
                  </a:cubicBezTo>
                  <a:cubicBezTo>
                    <a:pt x="131763" y="120650"/>
                    <a:pt x="131763" y="120650"/>
                    <a:pt x="23529" y="120650"/>
                  </a:cubicBezTo>
                  <a:cubicBezTo>
                    <a:pt x="23529" y="120650"/>
                    <a:pt x="22225" y="120650"/>
                    <a:pt x="22225" y="120650"/>
                  </a:cubicBezTo>
                  <a:close/>
                  <a:moveTo>
                    <a:pt x="62683" y="22225"/>
                  </a:moveTo>
                  <a:cubicBezTo>
                    <a:pt x="56081" y="22225"/>
                    <a:pt x="50800" y="26178"/>
                    <a:pt x="50800" y="32767"/>
                  </a:cubicBezTo>
                  <a:cubicBezTo>
                    <a:pt x="50800" y="32767"/>
                    <a:pt x="50800" y="32767"/>
                    <a:pt x="50800" y="97336"/>
                  </a:cubicBezTo>
                  <a:cubicBezTo>
                    <a:pt x="50800" y="97336"/>
                    <a:pt x="50800" y="97336"/>
                    <a:pt x="132659" y="97336"/>
                  </a:cubicBezTo>
                  <a:cubicBezTo>
                    <a:pt x="144541" y="97336"/>
                    <a:pt x="155104" y="107878"/>
                    <a:pt x="155104" y="119737"/>
                  </a:cubicBezTo>
                  <a:cubicBezTo>
                    <a:pt x="155104" y="119737"/>
                    <a:pt x="155104" y="119737"/>
                    <a:pt x="155104" y="223838"/>
                  </a:cubicBezTo>
                  <a:cubicBezTo>
                    <a:pt x="155104" y="223838"/>
                    <a:pt x="155104" y="223838"/>
                    <a:pt x="305618" y="223838"/>
                  </a:cubicBezTo>
                  <a:cubicBezTo>
                    <a:pt x="312219" y="223838"/>
                    <a:pt x="317500" y="218567"/>
                    <a:pt x="317500" y="213296"/>
                  </a:cubicBezTo>
                  <a:lnTo>
                    <a:pt x="317500" y="32767"/>
                  </a:lnTo>
                  <a:cubicBezTo>
                    <a:pt x="317500" y="26178"/>
                    <a:pt x="312219" y="22225"/>
                    <a:pt x="305618" y="22225"/>
                  </a:cubicBezTo>
                  <a:cubicBezTo>
                    <a:pt x="305618" y="22225"/>
                    <a:pt x="305618" y="22225"/>
                    <a:pt x="62683" y="22225"/>
                  </a:cubicBezTo>
                  <a:close/>
                  <a:moveTo>
                    <a:pt x="62080" y="0"/>
                  </a:moveTo>
                  <a:cubicBezTo>
                    <a:pt x="62080" y="0"/>
                    <a:pt x="62080" y="0"/>
                    <a:pt x="305117" y="0"/>
                  </a:cubicBezTo>
                  <a:cubicBezTo>
                    <a:pt x="323609" y="0"/>
                    <a:pt x="338138" y="14505"/>
                    <a:pt x="338138" y="32966"/>
                  </a:cubicBezTo>
                  <a:cubicBezTo>
                    <a:pt x="338138" y="32966"/>
                    <a:pt x="338138" y="32966"/>
                    <a:pt x="338138" y="213621"/>
                  </a:cubicBezTo>
                  <a:cubicBezTo>
                    <a:pt x="338138" y="230764"/>
                    <a:pt x="323609" y="245269"/>
                    <a:pt x="305117" y="245269"/>
                  </a:cubicBezTo>
                  <a:cubicBezTo>
                    <a:pt x="305117" y="245269"/>
                    <a:pt x="305117" y="245269"/>
                    <a:pt x="233791" y="245269"/>
                  </a:cubicBezTo>
                  <a:cubicBezTo>
                    <a:pt x="233791" y="245269"/>
                    <a:pt x="233791" y="245269"/>
                    <a:pt x="233791" y="266367"/>
                  </a:cubicBezTo>
                  <a:cubicBezTo>
                    <a:pt x="233791" y="266367"/>
                    <a:pt x="233791" y="266367"/>
                    <a:pt x="265491" y="266367"/>
                  </a:cubicBezTo>
                  <a:cubicBezTo>
                    <a:pt x="270775" y="266367"/>
                    <a:pt x="276058" y="271642"/>
                    <a:pt x="276058" y="276916"/>
                  </a:cubicBezTo>
                  <a:cubicBezTo>
                    <a:pt x="276058" y="283510"/>
                    <a:pt x="270775" y="288784"/>
                    <a:pt x="265491" y="288784"/>
                  </a:cubicBezTo>
                  <a:cubicBezTo>
                    <a:pt x="265491" y="288784"/>
                    <a:pt x="265491" y="288784"/>
                    <a:pt x="154540" y="288784"/>
                  </a:cubicBezTo>
                  <a:cubicBezTo>
                    <a:pt x="154540" y="288784"/>
                    <a:pt x="154540" y="288784"/>
                    <a:pt x="154540" y="304608"/>
                  </a:cubicBezTo>
                  <a:cubicBezTo>
                    <a:pt x="154540" y="316476"/>
                    <a:pt x="143973" y="327025"/>
                    <a:pt x="132085" y="327025"/>
                  </a:cubicBezTo>
                  <a:cubicBezTo>
                    <a:pt x="132085" y="327025"/>
                    <a:pt x="132085" y="327025"/>
                    <a:pt x="22454" y="327025"/>
                  </a:cubicBezTo>
                  <a:cubicBezTo>
                    <a:pt x="10567" y="327025"/>
                    <a:pt x="0" y="316476"/>
                    <a:pt x="0" y="304608"/>
                  </a:cubicBezTo>
                  <a:cubicBezTo>
                    <a:pt x="0" y="304608"/>
                    <a:pt x="0" y="304608"/>
                    <a:pt x="0" y="119997"/>
                  </a:cubicBezTo>
                  <a:cubicBezTo>
                    <a:pt x="0" y="108129"/>
                    <a:pt x="10567" y="97580"/>
                    <a:pt x="22454" y="97580"/>
                  </a:cubicBezTo>
                  <a:cubicBezTo>
                    <a:pt x="22454" y="97580"/>
                    <a:pt x="22454" y="97580"/>
                    <a:pt x="29058" y="97580"/>
                  </a:cubicBezTo>
                  <a:cubicBezTo>
                    <a:pt x="29058" y="97580"/>
                    <a:pt x="29058" y="97580"/>
                    <a:pt x="29058" y="32966"/>
                  </a:cubicBezTo>
                  <a:cubicBezTo>
                    <a:pt x="29058" y="14505"/>
                    <a:pt x="43588" y="0"/>
                    <a:pt x="62080" y="0"/>
                  </a:cubicBezTo>
                  <a:close/>
                </a:path>
              </a:pathLst>
            </a:cu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012"/>
              <a:endParaRPr sz="2400">
                <a:solidFill>
                  <a:prstClr val="white"/>
                </a:solidFill>
                <a:latin typeface="Calibri"/>
              </a:endParaRPr>
            </a:p>
          </p:txBody>
        </p:sp>
      </p:grpSp>
      <p:sp>
        <p:nvSpPr>
          <p:cNvPr id="43" name="CustomText1">
            <a:extLst>
              <a:ext uri="{FF2B5EF4-FFF2-40B4-BE49-F238E27FC236}">
                <a16:creationId xmlns:a16="http://schemas.microsoft.com/office/drawing/2014/main" id="{BB0A0123-1C30-4C40-9EA2-FEDF2676940C}"/>
              </a:ext>
            </a:extLst>
          </p:cNvPr>
          <p:cNvSpPr txBox="1"/>
          <p:nvPr/>
        </p:nvSpPr>
        <p:spPr>
          <a:xfrm flipH="1">
            <a:off x="2732823" y="4164379"/>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sp>
        <p:nvSpPr>
          <p:cNvPr id="44" name="CustomText2">
            <a:extLst>
              <a:ext uri="{FF2B5EF4-FFF2-40B4-BE49-F238E27FC236}">
                <a16:creationId xmlns:a16="http://schemas.microsoft.com/office/drawing/2014/main" id="{E0A801B8-2BD5-4917-B684-E73A9A9239C6}"/>
              </a:ext>
            </a:extLst>
          </p:cNvPr>
          <p:cNvSpPr txBox="1"/>
          <p:nvPr/>
        </p:nvSpPr>
        <p:spPr>
          <a:xfrm flipH="1">
            <a:off x="3608499" y="2583350"/>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sp>
        <p:nvSpPr>
          <p:cNvPr id="45" name="CustomText3">
            <a:extLst>
              <a:ext uri="{FF2B5EF4-FFF2-40B4-BE49-F238E27FC236}">
                <a16:creationId xmlns:a16="http://schemas.microsoft.com/office/drawing/2014/main" id="{4A7005F4-9E19-4197-BB2B-424A556848B2}"/>
              </a:ext>
            </a:extLst>
          </p:cNvPr>
          <p:cNvSpPr txBox="1"/>
          <p:nvPr/>
        </p:nvSpPr>
        <p:spPr>
          <a:xfrm flipH="1">
            <a:off x="7566063" y="2583350"/>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sp>
        <p:nvSpPr>
          <p:cNvPr id="46" name="CustomText4">
            <a:extLst>
              <a:ext uri="{FF2B5EF4-FFF2-40B4-BE49-F238E27FC236}">
                <a16:creationId xmlns:a16="http://schemas.microsoft.com/office/drawing/2014/main" id="{CE725077-1589-4ACF-AD5D-CCDCE136F48E}"/>
              </a:ext>
            </a:extLst>
          </p:cNvPr>
          <p:cNvSpPr txBox="1"/>
          <p:nvPr/>
        </p:nvSpPr>
        <p:spPr>
          <a:xfrm flipH="1">
            <a:off x="8370507" y="4171870"/>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sp>
        <p:nvSpPr>
          <p:cNvPr id="47" name="CustomText5">
            <a:extLst>
              <a:ext uri="{FF2B5EF4-FFF2-40B4-BE49-F238E27FC236}">
                <a16:creationId xmlns:a16="http://schemas.microsoft.com/office/drawing/2014/main" id="{4DCB1127-0484-452A-9C0D-F5A5B918FE88}"/>
              </a:ext>
            </a:extLst>
          </p:cNvPr>
          <p:cNvSpPr txBox="1"/>
          <p:nvPr/>
        </p:nvSpPr>
        <p:spPr>
          <a:xfrm flipH="1">
            <a:off x="7566063" y="5662234"/>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sp>
        <p:nvSpPr>
          <p:cNvPr id="48" name="CustomText6">
            <a:extLst>
              <a:ext uri="{FF2B5EF4-FFF2-40B4-BE49-F238E27FC236}">
                <a16:creationId xmlns:a16="http://schemas.microsoft.com/office/drawing/2014/main" id="{413CD0D4-D7A0-4BBE-B180-B871491CB9F5}"/>
              </a:ext>
            </a:extLst>
          </p:cNvPr>
          <p:cNvSpPr txBox="1"/>
          <p:nvPr/>
        </p:nvSpPr>
        <p:spPr>
          <a:xfrm flipH="1">
            <a:off x="3608499" y="5662234"/>
            <a:ext cx="1000692" cy="369599"/>
          </a:xfrm>
          <a:prstGeom prst="rect">
            <a:avLst/>
          </a:prstGeom>
          <a:noFill/>
        </p:spPr>
        <p:txBody>
          <a:bodyPr wrap="square" lIns="0" tIns="0" rIns="0" bIns="0" anchor="ctr" anchorCtr="0">
            <a:normAutofit fontScale="85000" lnSpcReduction="10000"/>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1219012"/>
            <a:r>
              <a:rPr lang="en-US" altLang="zh-CN" sz="2400">
                <a:solidFill>
                  <a:prstClr val="white">
                    <a:lumMod val="50000"/>
                  </a:prstClr>
                </a:solidFill>
              </a:rPr>
              <a:t>Text here</a:t>
            </a:r>
            <a:endParaRPr lang="en-US" altLang="zh-CN" sz="2400" dirty="0">
              <a:solidFill>
                <a:prstClr val="white">
                  <a:lumMod val="50000"/>
                </a:prstClr>
              </a:solidFill>
            </a:endParaRPr>
          </a:p>
        </p:txBody>
      </p:sp>
      <p:grpSp>
        <p:nvGrpSpPr>
          <p:cNvPr id="49" name="组合 48">
            <a:extLst>
              <a:ext uri="{FF2B5EF4-FFF2-40B4-BE49-F238E27FC236}">
                <a16:creationId xmlns:a16="http://schemas.microsoft.com/office/drawing/2014/main" id="{F0172DE2-2BAA-4072-A1C0-C98C38DDFF0F}"/>
              </a:ext>
            </a:extLst>
          </p:cNvPr>
          <p:cNvGrpSpPr/>
          <p:nvPr>
            <p:custDataLst>
              <p:tags r:id="rId2"/>
            </p:custDataLst>
          </p:nvPr>
        </p:nvGrpSpPr>
        <p:grpSpPr>
          <a:xfrm>
            <a:off x="8036652" y="253088"/>
            <a:ext cx="3776519" cy="594200"/>
            <a:chOff x="3159125" y="2914650"/>
            <a:chExt cx="5867400" cy="1031876"/>
          </a:xfrm>
        </p:grpSpPr>
        <p:sp>
          <p:nvSpPr>
            <p:cNvPr id="50" name="Freeform 5">
              <a:extLst>
                <a:ext uri="{FF2B5EF4-FFF2-40B4-BE49-F238E27FC236}">
                  <a16:creationId xmlns:a16="http://schemas.microsoft.com/office/drawing/2014/main" id="{F27FEC90-94D0-463F-9C09-067FD956281A}"/>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1" name="Freeform 6">
              <a:extLst>
                <a:ext uri="{FF2B5EF4-FFF2-40B4-BE49-F238E27FC236}">
                  <a16:creationId xmlns:a16="http://schemas.microsoft.com/office/drawing/2014/main" id="{C43DC5A4-1DF7-40EE-AF08-B80DD7C62F99}"/>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2" name="Freeform 7">
              <a:extLst>
                <a:ext uri="{FF2B5EF4-FFF2-40B4-BE49-F238E27FC236}">
                  <a16:creationId xmlns:a16="http://schemas.microsoft.com/office/drawing/2014/main" id="{3B5588FC-D50C-404F-A125-E829FEEF9EE2}"/>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3" name="Freeform 8">
              <a:extLst>
                <a:ext uri="{FF2B5EF4-FFF2-40B4-BE49-F238E27FC236}">
                  <a16:creationId xmlns:a16="http://schemas.microsoft.com/office/drawing/2014/main" id="{566A989C-78F8-4E07-8F0E-DA00304DCC3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4" name="Freeform 9">
              <a:extLst>
                <a:ext uri="{FF2B5EF4-FFF2-40B4-BE49-F238E27FC236}">
                  <a16:creationId xmlns:a16="http://schemas.microsoft.com/office/drawing/2014/main" id="{53050B41-C52D-4815-BDA2-0E82A02A137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5" name="Freeform 10">
              <a:extLst>
                <a:ext uri="{FF2B5EF4-FFF2-40B4-BE49-F238E27FC236}">
                  <a16:creationId xmlns:a16="http://schemas.microsoft.com/office/drawing/2014/main" id="{F77770E7-C33B-488A-A611-E37B797AF11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6" name="Freeform 11">
              <a:extLst>
                <a:ext uri="{FF2B5EF4-FFF2-40B4-BE49-F238E27FC236}">
                  <a16:creationId xmlns:a16="http://schemas.microsoft.com/office/drawing/2014/main" id="{A40F587D-257D-4086-929F-E13831B418FC}"/>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7" name="Freeform 12">
              <a:extLst>
                <a:ext uri="{FF2B5EF4-FFF2-40B4-BE49-F238E27FC236}">
                  <a16:creationId xmlns:a16="http://schemas.microsoft.com/office/drawing/2014/main" id="{8C411343-C5EB-484C-A8A1-BA94719B2242}"/>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8" name="Freeform 13">
              <a:extLst>
                <a:ext uri="{FF2B5EF4-FFF2-40B4-BE49-F238E27FC236}">
                  <a16:creationId xmlns:a16="http://schemas.microsoft.com/office/drawing/2014/main" id="{D2347432-1330-4960-A4FB-FF5A35229DB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9" name="Freeform 14">
              <a:extLst>
                <a:ext uri="{FF2B5EF4-FFF2-40B4-BE49-F238E27FC236}">
                  <a16:creationId xmlns:a16="http://schemas.microsoft.com/office/drawing/2014/main" id="{1CD44EC2-1588-440C-AF1B-06A10B6F53F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0" name="Freeform 15">
              <a:extLst>
                <a:ext uri="{FF2B5EF4-FFF2-40B4-BE49-F238E27FC236}">
                  <a16:creationId xmlns:a16="http://schemas.microsoft.com/office/drawing/2014/main" id="{D9F0BE2B-CC58-4D47-9D8F-E062F35EA4E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1" name="Freeform 16">
              <a:extLst>
                <a:ext uri="{FF2B5EF4-FFF2-40B4-BE49-F238E27FC236}">
                  <a16:creationId xmlns:a16="http://schemas.microsoft.com/office/drawing/2014/main" id="{670735FE-1237-457D-8AEE-CBEC7A17A909}"/>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2" name="Freeform 17">
              <a:extLst>
                <a:ext uri="{FF2B5EF4-FFF2-40B4-BE49-F238E27FC236}">
                  <a16:creationId xmlns:a16="http://schemas.microsoft.com/office/drawing/2014/main" id="{FF52A103-9A5F-4291-8166-664933D3366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3" name="Freeform 18">
              <a:extLst>
                <a:ext uri="{FF2B5EF4-FFF2-40B4-BE49-F238E27FC236}">
                  <a16:creationId xmlns:a16="http://schemas.microsoft.com/office/drawing/2014/main" id="{04ED5058-DB8E-4AB9-A063-91CE68CEF80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4" name="Freeform 19">
              <a:extLst>
                <a:ext uri="{FF2B5EF4-FFF2-40B4-BE49-F238E27FC236}">
                  <a16:creationId xmlns:a16="http://schemas.microsoft.com/office/drawing/2014/main" id="{91E5A29B-BEAB-40DB-AD50-075C22C2DF1B}"/>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151819871"/>
      </p:ext>
    </p:extLst>
  </p:cSld>
  <p:clrMapOvr>
    <a:masterClrMapping/>
  </p:clrMapOvr>
  <p:transition spd="slow" advClick="0" advTm="35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500"/>
                                        <p:tgtEl>
                                          <p:spTgt spid="4"/>
                                        </p:tgtEl>
                                      </p:cBhvr>
                                    </p:animEffect>
                                  </p:childTnLst>
                                </p:cTn>
                              </p:par>
                            </p:childTnLst>
                          </p:cTn>
                        </p:par>
                        <p:par>
                          <p:cTn id="19" fill="hold">
                            <p:stCondLst>
                              <p:cond delay="1000"/>
                            </p:stCondLst>
                            <p:childTnLst>
                              <p:par>
                                <p:cTn id="20" presetID="31"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par>
                                <p:cTn id="26" presetID="31"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1000" fill="hold"/>
                                        <p:tgtEl>
                                          <p:spTgt spid="24"/>
                                        </p:tgtEl>
                                        <p:attrNameLst>
                                          <p:attrName>ppt_w</p:attrName>
                                        </p:attrNameLst>
                                      </p:cBhvr>
                                      <p:tavLst>
                                        <p:tav tm="0">
                                          <p:val>
                                            <p:fltVal val="0"/>
                                          </p:val>
                                        </p:tav>
                                        <p:tav tm="100000">
                                          <p:val>
                                            <p:strVal val="#ppt_w"/>
                                          </p:val>
                                        </p:tav>
                                      </p:tavLst>
                                    </p:anim>
                                    <p:anim calcmode="lin" valueType="num">
                                      <p:cBhvr>
                                        <p:cTn id="29" dur="1000" fill="hold"/>
                                        <p:tgtEl>
                                          <p:spTgt spid="24"/>
                                        </p:tgtEl>
                                        <p:attrNameLst>
                                          <p:attrName>ppt_h</p:attrName>
                                        </p:attrNameLst>
                                      </p:cBhvr>
                                      <p:tavLst>
                                        <p:tav tm="0">
                                          <p:val>
                                            <p:fltVal val="0"/>
                                          </p:val>
                                        </p:tav>
                                        <p:tav tm="100000">
                                          <p:val>
                                            <p:strVal val="#ppt_h"/>
                                          </p:val>
                                        </p:tav>
                                      </p:tavLst>
                                    </p:anim>
                                    <p:anim calcmode="lin" valueType="num">
                                      <p:cBhvr>
                                        <p:cTn id="30" dur="1000" fill="hold"/>
                                        <p:tgtEl>
                                          <p:spTgt spid="24"/>
                                        </p:tgtEl>
                                        <p:attrNameLst>
                                          <p:attrName>style.rotation</p:attrName>
                                        </p:attrNameLst>
                                      </p:cBhvr>
                                      <p:tavLst>
                                        <p:tav tm="0">
                                          <p:val>
                                            <p:fltVal val="90"/>
                                          </p:val>
                                        </p:tav>
                                        <p:tav tm="100000">
                                          <p:val>
                                            <p:fltVal val="0"/>
                                          </p:val>
                                        </p:tav>
                                      </p:tavLst>
                                    </p:anim>
                                    <p:animEffect transition="in" filter="fade">
                                      <p:cBhvr>
                                        <p:cTn id="31" dur="1000"/>
                                        <p:tgtEl>
                                          <p:spTgt spid="24"/>
                                        </p:tgtEl>
                                      </p:cBhvr>
                                    </p:animEffect>
                                  </p:childTnLst>
                                </p:cTn>
                              </p:par>
                              <p:par>
                                <p:cTn id="32" presetID="3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1000" fill="hold"/>
                                        <p:tgtEl>
                                          <p:spTgt spid="29"/>
                                        </p:tgtEl>
                                        <p:attrNameLst>
                                          <p:attrName>ppt_w</p:attrName>
                                        </p:attrNameLst>
                                      </p:cBhvr>
                                      <p:tavLst>
                                        <p:tav tm="0">
                                          <p:val>
                                            <p:fltVal val="0"/>
                                          </p:val>
                                        </p:tav>
                                        <p:tav tm="100000">
                                          <p:val>
                                            <p:strVal val="#ppt_w"/>
                                          </p:val>
                                        </p:tav>
                                      </p:tavLst>
                                    </p:anim>
                                    <p:anim calcmode="lin" valueType="num">
                                      <p:cBhvr>
                                        <p:cTn id="35" dur="1000" fill="hold"/>
                                        <p:tgtEl>
                                          <p:spTgt spid="29"/>
                                        </p:tgtEl>
                                        <p:attrNameLst>
                                          <p:attrName>ppt_h</p:attrName>
                                        </p:attrNameLst>
                                      </p:cBhvr>
                                      <p:tavLst>
                                        <p:tav tm="0">
                                          <p:val>
                                            <p:fltVal val="0"/>
                                          </p:val>
                                        </p:tav>
                                        <p:tav tm="100000">
                                          <p:val>
                                            <p:strVal val="#ppt_h"/>
                                          </p:val>
                                        </p:tav>
                                      </p:tavLst>
                                    </p:anim>
                                    <p:anim calcmode="lin" valueType="num">
                                      <p:cBhvr>
                                        <p:cTn id="36" dur="1000" fill="hold"/>
                                        <p:tgtEl>
                                          <p:spTgt spid="29"/>
                                        </p:tgtEl>
                                        <p:attrNameLst>
                                          <p:attrName>style.rotation</p:attrName>
                                        </p:attrNameLst>
                                      </p:cBhvr>
                                      <p:tavLst>
                                        <p:tav tm="0">
                                          <p:val>
                                            <p:fltVal val="90"/>
                                          </p:val>
                                        </p:tav>
                                        <p:tav tm="100000">
                                          <p:val>
                                            <p:fltVal val="0"/>
                                          </p:val>
                                        </p:tav>
                                      </p:tavLst>
                                    </p:anim>
                                    <p:animEffect transition="in" filter="fade">
                                      <p:cBhvr>
                                        <p:cTn id="37" dur="1000"/>
                                        <p:tgtEl>
                                          <p:spTgt spid="29"/>
                                        </p:tgtEl>
                                      </p:cBhvr>
                                    </p:animEffect>
                                  </p:childTnLst>
                                </p:cTn>
                              </p:par>
                              <p:par>
                                <p:cTn id="38" presetID="3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p:cTn id="40" dur="1000" fill="hold"/>
                                        <p:tgtEl>
                                          <p:spTgt spid="34"/>
                                        </p:tgtEl>
                                        <p:attrNameLst>
                                          <p:attrName>ppt_w</p:attrName>
                                        </p:attrNameLst>
                                      </p:cBhvr>
                                      <p:tavLst>
                                        <p:tav tm="0">
                                          <p:val>
                                            <p:fltVal val="0"/>
                                          </p:val>
                                        </p:tav>
                                        <p:tav tm="100000">
                                          <p:val>
                                            <p:strVal val="#ppt_w"/>
                                          </p:val>
                                        </p:tav>
                                      </p:tavLst>
                                    </p:anim>
                                    <p:anim calcmode="lin" valueType="num">
                                      <p:cBhvr>
                                        <p:cTn id="41" dur="1000" fill="hold"/>
                                        <p:tgtEl>
                                          <p:spTgt spid="34"/>
                                        </p:tgtEl>
                                        <p:attrNameLst>
                                          <p:attrName>ppt_h</p:attrName>
                                        </p:attrNameLst>
                                      </p:cBhvr>
                                      <p:tavLst>
                                        <p:tav tm="0">
                                          <p:val>
                                            <p:fltVal val="0"/>
                                          </p:val>
                                        </p:tav>
                                        <p:tav tm="100000">
                                          <p:val>
                                            <p:strVal val="#ppt_h"/>
                                          </p:val>
                                        </p:tav>
                                      </p:tavLst>
                                    </p:anim>
                                    <p:anim calcmode="lin" valueType="num">
                                      <p:cBhvr>
                                        <p:cTn id="42" dur="1000" fill="hold"/>
                                        <p:tgtEl>
                                          <p:spTgt spid="34"/>
                                        </p:tgtEl>
                                        <p:attrNameLst>
                                          <p:attrName>style.rotation</p:attrName>
                                        </p:attrNameLst>
                                      </p:cBhvr>
                                      <p:tavLst>
                                        <p:tav tm="0">
                                          <p:val>
                                            <p:fltVal val="90"/>
                                          </p:val>
                                        </p:tav>
                                        <p:tav tm="100000">
                                          <p:val>
                                            <p:fltVal val="0"/>
                                          </p:val>
                                        </p:tav>
                                      </p:tavLst>
                                    </p:anim>
                                    <p:animEffect transition="in" filter="fade">
                                      <p:cBhvr>
                                        <p:cTn id="43" dur="1000"/>
                                        <p:tgtEl>
                                          <p:spTgt spid="34"/>
                                        </p:tgtEl>
                                      </p:cBhvr>
                                    </p:animEffect>
                                  </p:childTnLst>
                                </p:cTn>
                              </p:par>
                              <p:par>
                                <p:cTn id="44" presetID="31"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1000" fill="hold"/>
                                        <p:tgtEl>
                                          <p:spTgt spid="38"/>
                                        </p:tgtEl>
                                        <p:attrNameLst>
                                          <p:attrName>ppt_w</p:attrName>
                                        </p:attrNameLst>
                                      </p:cBhvr>
                                      <p:tavLst>
                                        <p:tav tm="0">
                                          <p:val>
                                            <p:fltVal val="0"/>
                                          </p:val>
                                        </p:tav>
                                        <p:tav tm="100000">
                                          <p:val>
                                            <p:strVal val="#ppt_w"/>
                                          </p:val>
                                        </p:tav>
                                      </p:tavLst>
                                    </p:anim>
                                    <p:anim calcmode="lin" valueType="num">
                                      <p:cBhvr>
                                        <p:cTn id="47" dur="1000" fill="hold"/>
                                        <p:tgtEl>
                                          <p:spTgt spid="38"/>
                                        </p:tgtEl>
                                        <p:attrNameLst>
                                          <p:attrName>ppt_h</p:attrName>
                                        </p:attrNameLst>
                                      </p:cBhvr>
                                      <p:tavLst>
                                        <p:tav tm="0">
                                          <p:val>
                                            <p:fltVal val="0"/>
                                          </p:val>
                                        </p:tav>
                                        <p:tav tm="100000">
                                          <p:val>
                                            <p:strVal val="#ppt_h"/>
                                          </p:val>
                                        </p:tav>
                                      </p:tavLst>
                                    </p:anim>
                                    <p:anim calcmode="lin" valueType="num">
                                      <p:cBhvr>
                                        <p:cTn id="48" dur="1000" fill="hold"/>
                                        <p:tgtEl>
                                          <p:spTgt spid="38"/>
                                        </p:tgtEl>
                                        <p:attrNameLst>
                                          <p:attrName>style.rotation</p:attrName>
                                        </p:attrNameLst>
                                      </p:cBhvr>
                                      <p:tavLst>
                                        <p:tav tm="0">
                                          <p:val>
                                            <p:fltVal val="90"/>
                                          </p:val>
                                        </p:tav>
                                        <p:tav tm="100000">
                                          <p:val>
                                            <p:fltVal val="0"/>
                                          </p:val>
                                        </p:tav>
                                      </p:tavLst>
                                    </p:anim>
                                    <p:animEffect transition="in" filter="fade">
                                      <p:cBhvr>
                                        <p:cTn id="49" dur="1000"/>
                                        <p:tgtEl>
                                          <p:spTgt spid="38"/>
                                        </p:tgtEl>
                                      </p:cBhvr>
                                    </p:animEffect>
                                  </p:childTnLst>
                                </p:cTn>
                              </p:par>
                              <p:par>
                                <p:cTn id="50" presetID="31"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1000" fill="hold"/>
                                        <p:tgtEl>
                                          <p:spTgt spid="14"/>
                                        </p:tgtEl>
                                        <p:attrNameLst>
                                          <p:attrName>ppt_w</p:attrName>
                                        </p:attrNameLst>
                                      </p:cBhvr>
                                      <p:tavLst>
                                        <p:tav tm="0">
                                          <p:val>
                                            <p:fltVal val="0"/>
                                          </p:val>
                                        </p:tav>
                                        <p:tav tm="100000">
                                          <p:val>
                                            <p:strVal val="#ppt_w"/>
                                          </p:val>
                                        </p:tav>
                                      </p:tavLst>
                                    </p:anim>
                                    <p:anim calcmode="lin" valueType="num">
                                      <p:cBhvr>
                                        <p:cTn id="53" dur="1000" fill="hold"/>
                                        <p:tgtEl>
                                          <p:spTgt spid="14"/>
                                        </p:tgtEl>
                                        <p:attrNameLst>
                                          <p:attrName>ppt_h</p:attrName>
                                        </p:attrNameLst>
                                      </p:cBhvr>
                                      <p:tavLst>
                                        <p:tav tm="0">
                                          <p:val>
                                            <p:fltVal val="0"/>
                                          </p:val>
                                        </p:tav>
                                        <p:tav tm="100000">
                                          <p:val>
                                            <p:strVal val="#ppt_h"/>
                                          </p:val>
                                        </p:tav>
                                      </p:tavLst>
                                    </p:anim>
                                    <p:anim calcmode="lin" valueType="num">
                                      <p:cBhvr>
                                        <p:cTn id="54" dur="1000" fill="hold"/>
                                        <p:tgtEl>
                                          <p:spTgt spid="14"/>
                                        </p:tgtEl>
                                        <p:attrNameLst>
                                          <p:attrName>style.rotation</p:attrName>
                                        </p:attrNameLst>
                                      </p:cBhvr>
                                      <p:tavLst>
                                        <p:tav tm="0">
                                          <p:val>
                                            <p:fltVal val="90"/>
                                          </p:val>
                                        </p:tav>
                                        <p:tav tm="100000">
                                          <p:val>
                                            <p:fltVal val="0"/>
                                          </p:val>
                                        </p:tav>
                                      </p:tavLst>
                                    </p:anim>
                                    <p:animEffect transition="in" filter="fade">
                                      <p:cBhvr>
                                        <p:cTn id="55" dur="1000"/>
                                        <p:tgtEl>
                                          <p:spTgt spid="14"/>
                                        </p:tgtEl>
                                      </p:cBhvr>
                                    </p:animEffect>
                                  </p:childTnLst>
                                </p:cTn>
                              </p:par>
                            </p:childTnLst>
                          </p:cTn>
                        </p:par>
                        <p:par>
                          <p:cTn id="56" fill="hold">
                            <p:stCondLst>
                              <p:cond delay="2000"/>
                            </p:stCondLst>
                            <p:childTnLst>
                              <p:par>
                                <p:cTn id="57" presetID="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ppt_x"/>
                                          </p:val>
                                        </p:tav>
                                        <p:tav tm="100000">
                                          <p:val>
                                            <p:strVal val="#ppt_x"/>
                                          </p:val>
                                        </p:tav>
                                      </p:tavLst>
                                    </p:anim>
                                    <p:anim calcmode="lin" valueType="num">
                                      <p:cBhvr additive="base">
                                        <p:cTn id="80" dur="500" fill="hold"/>
                                        <p:tgtEl>
                                          <p:spTgt spid="4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0"/>
                                        </p:tgtEl>
                                        <p:attrNameLst>
                                          <p:attrName>style.visibility</p:attrName>
                                        </p:attrNameLst>
                                      </p:cBhvr>
                                      <p:to>
                                        <p:strVal val="visible"/>
                                      </p:to>
                                    </p:set>
                                    <p:anim calcmode="lin" valueType="num">
                                      <p:cBhvr additive="base">
                                        <p:cTn id="99" dur="500" fill="hold"/>
                                        <p:tgtEl>
                                          <p:spTgt spid="10"/>
                                        </p:tgtEl>
                                        <p:attrNameLst>
                                          <p:attrName>ppt_x</p:attrName>
                                        </p:attrNameLst>
                                      </p:cBhvr>
                                      <p:tavLst>
                                        <p:tav tm="0">
                                          <p:val>
                                            <p:strVal val="#ppt_x"/>
                                          </p:val>
                                        </p:tav>
                                        <p:tav tm="100000">
                                          <p:val>
                                            <p:strVal val="#ppt_x"/>
                                          </p:val>
                                        </p:tav>
                                      </p:tavLst>
                                    </p:anim>
                                    <p:anim calcmode="lin" valueType="num">
                                      <p:cBhvr additive="base">
                                        <p:cTn id="100" dur="500" fill="hold"/>
                                        <p:tgtEl>
                                          <p:spTgt spid="1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animBg="1"/>
      <p:bldP spid="10" grpId="0" animBg="1"/>
      <p:bldP spid="11" grpId="0"/>
      <p:bldP spid="12" grpId="0" animBg="1"/>
      <p:bldP spid="13" grpId="0" animBg="1"/>
      <p:bldP spid="43" grpId="0"/>
      <p:bldP spid="44" grpId="0"/>
      <p:bldP spid="45" grpId="0"/>
      <p:bldP spid="46" grpId="0"/>
      <p:bldP spid="47"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8"/>
          <p:cNvSpPr/>
          <p:nvPr/>
        </p:nvSpPr>
        <p:spPr bwMode="auto">
          <a:xfrm>
            <a:off x="-1" y="2611342"/>
            <a:ext cx="4838068" cy="1711957"/>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913" tIns="60956" rIns="121913" bIns="60956" numCol="1" rtlCol="0" anchor="t" anchorCtr="0" compatLnSpc="1">
            <a:prstTxWarp prst="textNoShape">
              <a:avLst/>
            </a:prstTxWarp>
          </a:bodyPr>
          <a:lstStyle/>
          <a:p>
            <a:pPr defTabSz="1219107"/>
            <a:endParaRPr lang="zh-CN" altLang="en-US" sz="2400" dirty="0">
              <a:solidFill>
                <a:prstClr val="black"/>
              </a:solidFill>
              <a:latin typeface="Arial" pitchFamily="34" charset="0"/>
              <a:ea typeface="宋体" panose="02010600030101010101" pitchFamily="2" charset="-122"/>
            </a:endParaRPr>
          </a:p>
        </p:txBody>
      </p:sp>
      <p:sp>
        <p:nvSpPr>
          <p:cNvPr id="5" name="TextBox 4"/>
          <p:cNvSpPr txBox="1"/>
          <p:nvPr/>
        </p:nvSpPr>
        <p:spPr bwMode="auto">
          <a:xfrm>
            <a:off x="1530051" y="2801518"/>
            <a:ext cx="1563876" cy="943776"/>
          </a:xfrm>
          <a:prstGeom prst="rect">
            <a:avLst/>
          </a:prstGeom>
          <a:noFill/>
        </p:spPr>
        <p:txBody>
          <a:bodyPr wrap="none" lIns="121913" tIns="60956" rIns="121913" bIns="60956">
            <a:spAutoFit/>
          </a:bodyPr>
          <a:lstStyle/>
          <a:p>
            <a:pPr defTabSz="1219012">
              <a:defRPr/>
            </a:pPr>
            <a:r>
              <a:rPr lang="zh-CN" altLang="en-US" sz="5333" kern="0" spc="-200" dirty="0">
                <a:ln w="1905">
                  <a:noFill/>
                </a:ln>
                <a:solidFill>
                  <a:prstClr val="white"/>
                </a:solidFill>
                <a:latin typeface="方正大黑简体" pitchFamily="65" charset="-122"/>
                <a:ea typeface="方正大黑简体" pitchFamily="65" charset="-122"/>
              </a:rPr>
              <a:t>目录</a:t>
            </a:r>
          </a:p>
        </p:txBody>
      </p:sp>
      <p:sp>
        <p:nvSpPr>
          <p:cNvPr id="6" name="TextBox 5"/>
          <p:cNvSpPr txBox="1"/>
          <p:nvPr/>
        </p:nvSpPr>
        <p:spPr bwMode="auto">
          <a:xfrm>
            <a:off x="1293336" y="3567615"/>
            <a:ext cx="2160513" cy="533536"/>
          </a:xfrm>
          <a:prstGeom prst="rect">
            <a:avLst/>
          </a:prstGeom>
          <a:noFill/>
        </p:spPr>
        <p:txBody>
          <a:bodyPr wrap="none" lIns="121913" tIns="60956" rIns="121913" bIns="60956">
            <a:spAutoFit/>
          </a:bodyPr>
          <a:lstStyle/>
          <a:p>
            <a:pPr algn="ctr" defTabSz="1219012"/>
            <a:r>
              <a:rPr lang="en-US" altLang="zh-CN" sz="2667" b="1" dirty="0">
                <a:solidFill>
                  <a:prstClr val="white"/>
                </a:solidFill>
                <a:latin typeface="微软雅黑" pitchFamily="34" charset="-122"/>
                <a:ea typeface="微软雅黑" pitchFamily="34" charset="-122"/>
              </a:rPr>
              <a:t>CONTENTS</a:t>
            </a:r>
            <a:endParaRPr lang="zh-CN" altLang="en-US" sz="2667" b="1" dirty="0">
              <a:solidFill>
                <a:prstClr val="white"/>
              </a:solidFill>
              <a:latin typeface="微软雅黑" pitchFamily="34" charset="-122"/>
              <a:ea typeface="微软雅黑" pitchFamily="34" charset="-122"/>
            </a:endParaRPr>
          </a:p>
        </p:txBody>
      </p:sp>
      <p:sp>
        <p:nvSpPr>
          <p:cNvPr id="8" name="TextBox 7"/>
          <p:cNvSpPr txBox="1"/>
          <p:nvPr/>
        </p:nvSpPr>
        <p:spPr bwMode="auto">
          <a:xfrm>
            <a:off x="4752691" y="1511196"/>
            <a:ext cx="1679292" cy="410425"/>
          </a:xfrm>
          <a:prstGeom prst="rect">
            <a:avLst/>
          </a:prstGeom>
          <a:noFill/>
        </p:spPr>
        <p:txBody>
          <a:bodyPr wrap="none" lIns="121913" tIns="60956" rIns="121913" bIns="60956">
            <a:spAutoFit/>
          </a:bodyPr>
          <a:lstStyle/>
          <a:p>
            <a:pPr defTabSz="1219107">
              <a:defRPr/>
            </a:pPr>
            <a:r>
              <a:rPr lang="zh-CN" altLang="en-US" sz="1867" b="1" kern="0" dirty="0">
                <a:solidFill>
                  <a:prstClr val="white">
                    <a:lumMod val="50000"/>
                  </a:prstClr>
                </a:solidFill>
                <a:latin typeface="微软雅黑" pitchFamily="34" charset="-122"/>
                <a:ea typeface="微软雅黑" pitchFamily="34" charset="-122"/>
              </a:rPr>
              <a:t>年度工作概述</a:t>
            </a:r>
          </a:p>
        </p:txBody>
      </p:sp>
      <p:sp>
        <p:nvSpPr>
          <p:cNvPr id="9" name="TextBox 8"/>
          <p:cNvSpPr txBox="1"/>
          <p:nvPr/>
        </p:nvSpPr>
        <p:spPr bwMode="auto">
          <a:xfrm>
            <a:off x="4765391" y="2044596"/>
            <a:ext cx="3333591" cy="328223"/>
          </a:xfrm>
          <a:prstGeom prst="rect">
            <a:avLst/>
          </a:prstGeom>
          <a:noFill/>
        </p:spPr>
        <p:txBody>
          <a:bodyPr wrap="none" lIns="121913" tIns="60956" rIns="121913" bIns="60956">
            <a:spAutoFit/>
          </a:bodyPr>
          <a:lstStyle/>
          <a:p>
            <a:pPr defTabSz="1219107">
              <a:defRPr/>
            </a:pPr>
            <a:r>
              <a:rPr lang="zh-CN" altLang="en-US" sz="1333" kern="0" dirty="0">
                <a:solidFill>
                  <a:prstClr val="white">
                    <a:lumMod val="50000"/>
                  </a:prstClr>
                </a:solidFill>
                <a:latin typeface="微软雅黑" pitchFamily="34" charset="-122"/>
                <a:ea typeface="微软雅黑" pitchFamily="34" charset="-122"/>
              </a:rPr>
              <a:t>在此录入此部分的内容及说明，简单扼要</a:t>
            </a:r>
          </a:p>
        </p:txBody>
      </p:sp>
      <p:sp>
        <p:nvSpPr>
          <p:cNvPr id="10" name="TextBox 9"/>
          <p:cNvSpPr txBox="1"/>
          <p:nvPr/>
        </p:nvSpPr>
        <p:spPr bwMode="auto">
          <a:xfrm>
            <a:off x="6071719" y="3717443"/>
            <a:ext cx="1679292" cy="410425"/>
          </a:xfrm>
          <a:prstGeom prst="rect">
            <a:avLst/>
          </a:prstGeom>
          <a:noFill/>
        </p:spPr>
        <p:txBody>
          <a:bodyPr wrap="none" lIns="121913" tIns="60956" rIns="121913" bIns="60956">
            <a:spAutoFit/>
          </a:bodyPr>
          <a:lstStyle/>
          <a:p>
            <a:pPr defTabSz="1219012">
              <a:defRPr/>
            </a:pPr>
            <a:r>
              <a:rPr lang="zh-CN" altLang="en-US" sz="1867" b="1" kern="0" dirty="0">
                <a:solidFill>
                  <a:prstClr val="white">
                    <a:lumMod val="50000"/>
                  </a:prstClr>
                </a:solidFill>
                <a:latin typeface="微软雅黑" pitchFamily="34" charset="-122"/>
                <a:ea typeface="微软雅黑" pitchFamily="34" charset="-122"/>
              </a:rPr>
              <a:t>成功项目展示</a:t>
            </a:r>
          </a:p>
        </p:txBody>
      </p:sp>
      <p:sp>
        <p:nvSpPr>
          <p:cNvPr id="11" name="TextBox 10"/>
          <p:cNvSpPr txBox="1"/>
          <p:nvPr/>
        </p:nvSpPr>
        <p:spPr bwMode="auto">
          <a:xfrm>
            <a:off x="6084418" y="4201632"/>
            <a:ext cx="3333591" cy="328223"/>
          </a:xfrm>
          <a:prstGeom prst="rect">
            <a:avLst/>
          </a:prstGeom>
          <a:noFill/>
        </p:spPr>
        <p:txBody>
          <a:bodyPr wrap="none" lIns="121913" tIns="60956" rIns="121913" bIns="60956">
            <a:spAutoFit/>
          </a:bodyPr>
          <a:lstStyle/>
          <a:p>
            <a:pPr defTabSz="1219107">
              <a:defRPr/>
            </a:pPr>
            <a:r>
              <a:rPr lang="zh-CN" altLang="en-US" sz="1333" kern="0" dirty="0">
                <a:solidFill>
                  <a:prstClr val="white">
                    <a:lumMod val="50000"/>
                  </a:prstClr>
                </a:solidFill>
                <a:latin typeface="微软雅黑" pitchFamily="34" charset="-122"/>
                <a:ea typeface="微软雅黑" pitchFamily="34" charset="-122"/>
              </a:rPr>
              <a:t>在此录入此部分的内容及说明，简单扼要</a:t>
            </a:r>
          </a:p>
        </p:txBody>
      </p:sp>
      <p:sp>
        <p:nvSpPr>
          <p:cNvPr id="12" name="TextBox 11"/>
          <p:cNvSpPr txBox="1"/>
          <p:nvPr/>
        </p:nvSpPr>
        <p:spPr bwMode="auto">
          <a:xfrm>
            <a:off x="5438843" y="2616524"/>
            <a:ext cx="1679292" cy="410425"/>
          </a:xfrm>
          <a:prstGeom prst="rect">
            <a:avLst/>
          </a:prstGeom>
          <a:noFill/>
        </p:spPr>
        <p:txBody>
          <a:bodyPr wrap="none" lIns="121913" tIns="60956" rIns="121913" bIns="60956">
            <a:spAutoFit/>
          </a:bodyPr>
          <a:lstStyle/>
          <a:p>
            <a:pPr defTabSz="1219012">
              <a:defRPr/>
            </a:pPr>
            <a:r>
              <a:rPr lang="zh-CN" altLang="en-US" sz="1867" b="1" kern="0" dirty="0">
                <a:solidFill>
                  <a:prstClr val="white">
                    <a:lumMod val="50000"/>
                  </a:prstClr>
                </a:solidFill>
                <a:latin typeface="微软雅黑" pitchFamily="34" charset="-122"/>
                <a:ea typeface="微软雅黑" pitchFamily="34" charset="-122"/>
              </a:rPr>
              <a:t>工作完成情况</a:t>
            </a:r>
          </a:p>
        </p:txBody>
      </p:sp>
      <p:sp>
        <p:nvSpPr>
          <p:cNvPr id="13" name="TextBox 12"/>
          <p:cNvSpPr txBox="1"/>
          <p:nvPr/>
        </p:nvSpPr>
        <p:spPr bwMode="auto">
          <a:xfrm>
            <a:off x="5451543" y="3100714"/>
            <a:ext cx="3333591" cy="328223"/>
          </a:xfrm>
          <a:prstGeom prst="rect">
            <a:avLst/>
          </a:prstGeom>
          <a:noFill/>
        </p:spPr>
        <p:txBody>
          <a:bodyPr wrap="none" lIns="121913" tIns="60956" rIns="121913" bIns="60956">
            <a:spAutoFit/>
          </a:bodyPr>
          <a:lstStyle/>
          <a:p>
            <a:pPr defTabSz="1219107">
              <a:defRPr/>
            </a:pPr>
            <a:r>
              <a:rPr lang="zh-CN" altLang="en-US" sz="1333" kern="0" dirty="0">
                <a:solidFill>
                  <a:prstClr val="white">
                    <a:lumMod val="50000"/>
                  </a:prstClr>
                </a:solidFill>
                <a:latin typeface="微软雅黑" pitchFamily="34" charset="-122"/>
                <a:ea typeface="微软雅黑" pitchFamily="34" charset="-122"/>
              </a:rPr>
              <a:t>在此录入此部分的内容及说明，简单扼要</a:t>
            </a:r>
          </a:p>
        </p:txBody>
      </p:sp>
      <p:sp>
        <p:nvSpPr>
          <p:cNvPr id="14" name="TextBox 13"/>
          <p:cNvSpPr txBox="1"/>
          <p:nvPr/>
        </p:nvSpPr>
        <p:spPr bwMode="auto">
          <a:xfrm>
            <a:off x="6695764" y="4754495"/>
            <a:ext cx="1679292" cy="410425"/>
          </a:xfrm>
          <a:prstGeom prst="rect">
            <a:avLst/>
          </a:prstGeom>
          <a:noFill/>
        </p:spPr>
        <p:txBody>
          <a:bodyPr wrap="none" lIns="121913" tIns="60956" rIns="121913" bIns="60956">
            <a:spAutoFit/>
          </a:bodyPr>
          <a:lstStyle/>
          <a:p>
            <a:pPr defTabSz="1219012">
              <a:defRPr/>
            </a:pPr>
            <a:r>
              <a:rPr lang="zh-CN" altLang="en-US" sz="1867" b="1" kern="0" dirty="0">
                <a:solidFill>
                  <a:prstClr val="white">
                    <a:lumMod val="50000"/>
                  </a:prstClr>
                </a:solidFill>
                <a:latin typeface="微软雅黑" pitchFamily="34" charset="-122"/>
                <a:ea typeface="微软雅黑" pitchFamily="34" charset="-122"/>
              </a:rPr>
              <a:t>明年工作计划</a:t>
            </a:r>
          </a:p>
        </p:txBody>
      </p:sp>
      <p:sp>
        <p:nvSpPr>
          <p:cNvPr id="15" name="TextBox 14"/>
          <p:cNvSpPr txBox="1"/>
          <p:nvPr/>
        </p:nvSpPr>
        <p:spPr bwMode="auto">
          <a:xfrm>
            <a:off x="6708465" y="5236567"/>
            <a:ext cx="3333591" cy="328223"/>
          </a:xfrm>
          <a:prstGeom prst="rect">
            <a:avLst/>
          </a:prstGeom>
          <a:noFill/>
        </p:spPr>
        <p:txBody>
          <a:bodyPr wrap="none" lIns="121913" tIns="60956" rIns="121913" bIns="60956">
            <a:spAutoFit/>
          </a:bodyPr>
          <a:lstStyle/>
          <a:p>
            <a:pPr defTabSz="1219107">
              <a:defRPr/>
            </a:pPr>
            <a:r>
              <a:rPr lang="zh-CN" altLang="en-US" sz="1333" kern="0" dirty="0">
                <a:solidFill>
                  <a:prstClr val="white">
                    <a:lumMod val="50000"/>
                  </a:prstClr>
                </a:solidFill>
                <a:latin typeface="微软雅黑" pitchFamily="34" charset="-122"/>
                <a:ea typeface="微软雅黑" pitchFamily="34" charset="-122"/>
              </a:rPr>
              <a:t>在此录入此部分的内容及说明，简单扼要</a:t>
            </a:r>
          </a:p>
        </p:txBody>
      </p:sp>
      <p:sp>
        <p:nvSpPr>
          <p:cNvPr id="16" name="TextBox 15"/>
          <p:cNvSpPr txBox="1"/>
          <p:nvPr/>
        </p:nvSpPr>
        <p:spPr>
          <a:xfrm>
            <a:off x="3859387" y="1468532"/>
            <a:ext cx="685430" cy="697555"/>
          </a:xfrm>
          <a:prstGeom prst="rect">
            <a:avLst/>
          </a:prstGeom>
          <a:noFill/>
        </p:spPr>
        <p:txBody>
          <a:bodyPr wrap="none" lIns="121913" tIns="60956" rIns="121913" bIns="60956" rtlCol="0">
            <a:spAutoFit/>
          </a:bodyPr>
          <a:lstStyle/>
          <a:p>
            <a:pPr defTabSz="1219012"/>
            <a:r>
              <a:rPr lang="en-US" altLang="zh-CN" sz="3733" dirty="0">
                <a:solidFill>
                  <a:prstClr val="white">
                    <a:lumMod val="50000"/>
                  </a:prstClr>
                </a:solidFill>
                <a:latin typeface="Impact" panose="020B0806030902050204" pitchFamily="34" charset="0"/>
                <a:ea typeface="宋体" panose="02010600030101010101" pitchFamily="2" charset="-122"/>
              </a:rPr>
              <a:t>01</a:t>
            </a:r>
            <a:endParaRPr lang="zh-CN" altLang="en-US" sz="3733" dirty="0">
              <a:solidFill>
                <a:prstClr val="white">
                  <a:lumMod val="50000"/>
                </a:prstClr>
              </a:solidFill>
              <a:latin typeface="Impact" panose="020B0806030902050204" pitchFamily="34" charset="0"/>
              <a:ea typeface="宋体" panose="02010600030101010101" pitchFamily="2" charset="-122"/>
            </a:endParaRPr>
          </a:p>
        </p:txBody>
      </p:sp>
      <p:sp>
        <p:nvSpPr>
          <p:cNvPr id="17" name="TextBox 16"/>
          <p:cNvSpPr txBox="1"/>
          <p:nvPr/>
        </p:nvSpPr>
        <p:spPr>
          <a:xfrm>
            <a:off x="4550879" y="2567244"/>
            <a:ext cx="743138" cy="697555"/>
          </a:xfrm>
          <a:prstGeom prst="rect">
            <a:avLst/>
          </a:prstGeom>
          <a:noFill/>
        </p:spPr>
        <p:txBody>
          <a:bodyPr wrap="none" lIns="121913" tIns="60956" rIns="121913" bIns="60956" rtlCol="0">
            <a:spAutoFit/>
          </a:bodyPr>
          <a:lstStyle/>
          <a:p>
            <a:pPr defTabSz="1219012"/>
            <a:r>
              <a:rPr lang="en-US" altLang="zh-CN" sz="3733" dirty="0">
                <a:solidFill>
                  <a:prstClr val="white">
                    <a:lumMod val="50000"/>
                  </a:prstClr>
                </a:solidFill>
                <a:latin typeface="Impact" panose="020B0806030902050204" pitchFamily="34" charset="0"/>
                <a:ea typeface="宋体" panose="02010600030101010101" pitchFamily="2" charset="-122"/>
              </a:rPr>
              <a:t>02</a:t>
            </a:r>
            <a:endParaRPr lang="zh-CN" altLang="en-US" sz="3733" dirty="0">
              <a:solidFill>
                <a:prstClr val="white">
                  <a:lumMod val="50000"/>
                </a:prstClr>
              </a:solidFill>
              <a:latin typeface="Impact" panose="020B0806030902050204" pitchFamily="34" charset="0"/>
              <a:ea typeface="宋体" panose="02010600030101010101" pitchFamily="2" charset="-122"/>
            </a:endParaRPr>
          </a:p>
        </p:txBody>
      </p:sp>
      <p:sp>
        <p:nvSpPr>
          <p:cNvPr id="18" name="TextBox 17"/>
          <p:cNvSpPr txBox="1"/>
          <p:nvPr/>
        </p:nvSpPr>
        <p:spPr>
          <a:xfrm>
            <a:off x="5264545" y="3621021"/>
            <a:ext cx="755962" cy="697555"/>
          </a:xfrm>
          <a:prstGeom prst="rect">
            <a:avLst/>
          </a:prstGeom>
          <a:noFill/>
        </p:spPr>
        <p:txBody>
          <a:bodyPr wrap="none" lIns="121913" tIns="60956" rIns="121913" bIns="60956" rtlCol="0">
            <a:spAutoFit/>
          </a:bodyPr>
          <a:lstStyle/>
          <a:p>
            <a:pPr defTabSz="1219012"/>
            <a:r>
              <a:rPr lang="en-US" altLang="zh-CN" sz="3733" dirty="0">
                <a:solidFill>
                  <a:prstClr val="white">
                    <a:lumMod val="50000"/>
                  </a:prstClr>
                </a:solidFill>
                <a:latin typeface="Impact" panose="020B0806030902050204" pitchFamily="34" charset="0"/>
                <a:ea typeface="宋体" panose="02010600030101010101" pitchFamily="2" charset="-122"/>
              </a:rPr>
              <a:t>03</a:t>
            </a:r>
            <a:endParaRPr lang="zh-CN" altLang="en-US" sz="3733" dirty="0">
              <a:solidFill>
                <a:prstClr val="white">
                  <a:lumMod val="50000"/>
                </a:prstClr>
              </a:solidFill>
              <a:latin typeface="Impact" panose="020B0806030902050204" pitchFamily="34" charset="0"/>
              <a:ea typeface="宋体" panose="02010600030101010101" pitchFamily="2" charset="-122"/>
            </a:endParaRPr>
          </a:p>
        </p:txBody>
      </p:sp>
      <p:sp>
        <p:nvSpPr>
          <p:cNvPr id="19" name="TextBox 18"/>
          <p:cNvSpPr txBox="1"/>
          <p:nvPr/>
        </p:nvSpPr>
        <p:spPr>
          <a:xfrm>
            <a:off x="5816334" y="4754495"/>
            <a:ext cx="741536" cy="697555"/>
          </a:xfrm>
          <a:prstGeom prst="rect">
            <a:avLst/>
          </a:prstGeom>
          <a:noFill/>
        </p:spPr>
        <p:txBody>
          <a:bodyPr wrap="none" lIns="121913" tIns="60956" rIns="121913" bIns="60956" rtlCol="0">
            <a:spAutoFit/>
          </a:bodyPr>
          <a:lstStyle/>
          <a:p>
            <a:pPr defTabSz="1219012"/>
            <a:r>
              <a:rPr lang="en-US" altLang="zh-CN" sz="3733" dirty="0">
                <a:solidFill>
                  <a:prstClr val="white">
                    <a:lumMod val="50000"/>
                  </a:prstClr>
                </a:solidFill>
                <a:latin typeface="Impact" panose="020B0806030902050204" pitchFamily="34" charset="0"/>
                <a:ea typeface="宋体" panose="02010600030101010101" pitchFamily="2" charset="-122"/>
              </a:rPr>
              <a:t>04</a:t>
            </a:r>
            <a:endParaRPr lang="zh-CN" altLang="en-US" sz="3733" dirty="0">
              <a:solidFill>
                <a:prstClr val="white">
                  <a:lumMod val="50000"/>
                </a:prstClr>
              </a:solidFill>
              <a:latin typeface="Impact" panose="020B0806030902050204" pitchFamily="34" charset="0"/>
              <a:ea typeface="宋体" panose="02010600030101010101" pitchFamily="2" charset="-122"/>
            </a:endParaRPr>
          </a:p>
        </p:txBody>
      </p:sp>
      <p:sp>
        <p:nvSpPr>
          <p:cNvPr id="20" name="矩形 34"/>
          <p:cNvSpPr/>
          <p:nvPr/>
        </p:nvSpPr>
        <p:spPr bwMode="auto">
          <a:xfrm>
            <a:off x="9316456" y="2606559"/>
            <a:ext cx="2893569" cy="1716740"/>
          </a:xfrm>
          <a:custGeom>
            <a:avLst/>
            <a:gdLst>
              <a:gd name="connsiteX0" fmla="*/ 0 w 1055077"/>
              <a:gd name="connsiteY0" fmla="*/ 0 h 1283968"/>
              <a:gd name="connsiteX1" fmla="*/ 1055077 w 1055077"/>
              <a:gd name="connsiteY1" fmla="*/ 0 h 1283968"/>
              <a:gd name="connsiteX2" fmla="*/ 1055077 w 1055077"/>
              <a:gd name="connsiteY2" fmla="*/ 1283968 h 1283968"/>
              <a:gd name="connsiteX3" fmla="*/ 0 w 1055077"/>
              <a:gd name="connsiteY3" fmla="*/ 1283968 h 1283968"/>
              <a:gd name="connsiteX4" fmla="*/ 0 w 1055077"/>
              <a:gd name="connsiteY4" fmla="*/ 0 h 1283968"/>
              <a:gd name="connsiteX0" fmla="*/ 0 w 1606620"/>
              <a:gd name="connsiteY0" fmla="*/ 0 h 1283968"/>
              <a:gd name="connsiteX1" fmla="*/ 1606620 w 1606620"/>
              <a:gd name="connsiteY1" fmla="*/ 0 h 1283968"/>
              <a:gd name="connsiteX2" fmla="*/ 1606620 w 1606620"/>
              <a:gd name="connsiteY2" fmla="*/ 1283968 h 1283968"/>
              <a:gd name="connsiteX3" fmla="*/ 551543 w 1606620"/>
              <a:gd name="connsiteY3" fmla="*/ 1283968 h 1283968"/>
              <a:gd name="connsiteX4" fmla="*/ 0 w 1606620"/>
              <a:gd name="connsiteY4" fmla="*/ 0 h 1283968"/>
              <a:gd name="connsiteX0" fmla="*/ 0 w 1833140"/>
              <a:gd name="connsiteY0" fmla="*/ 9525 h 1293493"/>
              <a:gd name="connsiteX1" fmla="*/ 1833140 w 1833140"/>
              <a:gd name="connsiteY1" fmla="*/ 0 h 1293493"/>
              <a:gd name="connsiteX2" fmla="*/ 1606620 w 1833140"/>
              <a:gd name="connsiteY2" fmla="*/ 1293493 h 1293493"/>
              <a:gd name="connsiteX3" fmla="*/ 551543 w 1833140"/>
              <a:gd name="connsiteY3" fmla="*/ 1293493 h 1293493"/>
              <a:gd name="connsiteX4" fmla="*/ 0 w 1833140"/>
              <a:gd name="connsiteY4" fmla="*/ 9525 h 1293493"/>
              <a:gd name="connsiteX0" fmla="*/ 0 w 1833140"/>
              <a:gd name="connsiteY0" fmla="*/ 9525 h 1293493"/>
              <a:gd name="connsiteX1" fmla="*/ 1833140 w 1833140"/>
              <a:gd name="connsiteY1" fmla="*/ 0 h 1293493"/>
              <a:gd name="connsiteX2" fmla="*/ 1833140 w 1833140"/>
              <a:gd name="connsiteY2" fmla="*/ 1293493 h 1293493"/>
              <a:gd name="connsiteX3" fmla="*/ 551543 w 1833140"/>
              <a:gd name="connsiteY3" fmla="*/ 1293493 h 1293493"/>
              <a:gd name="connsiteX4" fmla="*/ 0 w 1833140"/>
              <a:gd name="connsiteY4" fmla="*/ 9525 h 1293493"/>
              <a:gd name="connsiteX0" fmla="*/ 0 w 1833140"/>
              <a:gd name="connsiteY0" fmla="*/ 0 h 1283968"/>
              <a:gd name="connsiteX1" fmla="*/ 1833140 w 1833140"/>
              <a:gd name="connsiteY1" fmla="*/ 8288 h 1283968"/>
              <a:gd name="connsiteX2" fmla="*/ 1833140 w 1833140"/>
              <a:gd name="connsiteY2" fmla="*/ 1283968 h 1283968"/>
              <a:gd name="connsiteX3" fmla="*/ 551543 w 1833140"/>
              <a:gd name="connsiteY3" fmla="*/ 1283968 h 1283968"/>
              <a:gd name="connsiteX4" fmla="*/ 0 w 1833140"/>
              <a:gd name="connsiteY4" fmla="*/ 0 h 1283968"/>
              <a:gd name="connsiteX0" fmla="*/ 0 w 1843227"/>
              <a:gd name="connsiteY0" fmla="*/ 3587 h 1287555"/>
              <a:gd name="connsiteX1" fmla="*/ 1843227 w 1843227"/>
              <a:gd name="connsiteY1" fmla="*/ 0 h 1287555"/>
              <a:gd name="connsiteX2" fmla="*/ 1833140 w 1843227"/>
              <a:gd name="connsiteY2" fmla="*/ 1287555 h 1287555"/>
              <a:gd name="connsiteX3" fmla="*/ 551543 w 1843227"/>
              <a:gd name="connsiteY3" fmla="*/ 1287555 h 1287555"/>
              <a:gd name="connsiteX4" fmla="*/ 0 w 1843227"/>
              <a:gd name="connsiteY4" fmla="*/ 3587 h 1287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27" h="1287555">
                <a:moveTo>
                  <a:pt x="0" y="3587"/>
                </a:moveTo>
                <a:lnTo>
                  <a:pt x="1843227" y="0"/>
                </a:lnTo>
                <a:cubicBezTo>
                  <a:pt x="1839865" y="429185"/>
                  <a:pt x="1836502" y="858370"/>
                  <a:pt x="1833140" y="1287555"/>
                </a:cubicBezTo>
                <a:lnTo>
                  <a:pt x="551543" y="1287555"/>
                </a:lnTo>
                <a:lnTo>
                  <a:pt x="0" y="3587"/>
                </a:lnTo>
                <a:close/>
              </a:path>
            </a:pathLst>
          </a:custGeom>
          <a:solidFill>
            <a:schemeClr val="accent2"/>
          </a:solidFill>
          <a:ln w="9525" cap="flat" cmpd="sng" algn="ctr">
            <a:noFill/>
            <a:prstDash val="solid"/>
            <a:round/>
            <a:headEnd type="none" w="med" len="med"/>
            <a:tailEnd type="none" w="med" len="med"/>
          </a:ln>
          <a:effectLst/>
        </p:spPr>
        <p:txBody>
          <a:bodyPr vert="horz" wrap="square" lIns="121913" tIns="60956" rIns="121913" bIns="60956" numCol="1" rtlCol="0" anchor="t" anchorCtr="0" compatLnSpc="1">
            <a:prstTxWarp prst="textNoShape">
              <a:avLst/>
            </a:prstTxWarp>
          </a:bodyPr>
          <a:lstStyle/>
          <a:p>
            <a:pPr defTabSz="1219107"/>
            <a:endParaRPr lang="zh-CN" altLang="en-US" sz="2400" dirty="0">
              <a:solidFill>
                <a:prstClr val="black"/>
              </a:solidFill>
              <a:latin typeface="Arial" pitchFamily="34" charset="0"/>
              <a:ea typeface="宋体" panose="02010600030101010101" pitchFamily="2" charset="-122"/>
            </a:endParaRPr>
          </a:p>
        </p:txBody>
      </p:sp>
      <p:sp>
        <p:nvSpPr>
          <p:cNvPr id="21" name="TextBox 20"/>
          <p:cNvSpPr txBox="1"/>
          <p:nvPr/>
        </p:nvSpPr>
        <p:spPr>
          <a:xfrm>
            <a:off x="10127107" y="3073011"/>
            <a:ext cx="1730588" cy="697555"/>
          </a:xfrm>
          <a:prstGeom prst="rect">
            <a:avLst/>
          </a:prstGeom>
          <a:noFill/>
        </p:spPr>
        <p:txBody>
          <a:bodyPr wrap="none" lIns="121913" tIns="60956" rIns="121913" bIns="60956" rtlCol="0">
            <a:spAutoFit/>
          </a:bodyPr>
          <a:lstStyle/>
          <a:p>
            <a:pPr defTabSz="1219012"/>
            <a:r>
              <a:rPr lang="en-US" altLang="zh-CN" sz="3733" dirty="0">
                <a:solidFill>
                  <a:prstClr val="white"/>
                </a:solidFill>
                <a:latin typeface="Eras Bold ITC" panose="020B0907030504020204" pitchFamily="34" charset="0"/>
                <a:ea typeface="微软雅黑" panose="020B0503020204020204" pitchFamily="34" charset="-122"/>
              </a:rPr>
              <a:t>LOGO</a:t>
            </a:r>
            <a:endParaRPr lang="zh-CN" altLang="en-US" sz="3733" dirty="0">
              <a:solidFill>
                <a:prstClr val="white"/>
              </a:solidFill>
              <a:latin typeface="Eras Bold ITC" panose="020B0907030504020204" pitchFamily="34" charset="0"/>
              <a:ea typeface="微软雅黑" panose="020B0503020204020204" pitchFamily="34" charset="-122"/>
            </a:endParaRPr>
          </a:p>
        </p:txBody>
      </p:sp>
      <p:grpSp>
        <p:nvGrpSpPr>
          <p:cNvPr id="22" name="组合 21">
            <a:extLst>
              <a:ext uri="{FF2B5EF4-FFF2-40B4-BE49-F238E27FC236}">
                <a16:creationId xmlns:a16="http://schemas.microsoft.com/office/drawing/2014/main" id="{EBFE5BEA-3518-4B87-93D1-D02268EF2767}"/>
              </a:ext>
            </a:extLst>
          </p:cNvPr>
          <p:cNvGrpSpPr/>
          <p:nvPr>
            <p:custDataLst>
              <p:tags r:id="rId1"/>
            </p:custDataLst>
          </p:nvPr>
        </p:nvGrpSpPr>
        <p:grpSpPr>
          <a:xfrm>
            <a:off x="8036652" y="253088"/>
            <a:ext cx="3776519" cy="594200"/>
            <a:chOff x="3159125" y="2914650"/>
            <a:chExt cx="5867400" cy="1031876"/>
          </a:xfrm>
        </p:grpSpPr>
        <p:sp>
          <p:nvSpPr>
            <p:cNvPr id="23" name="Freeform 5">
              <a:extLst>
                <a:ext uri="{FF2B5EF4-FFF2-40B4-BE49-F238E27FC236}">
                  <a16:creationId xmlns:a16="http://schemas.microsoft.com/office/drawing/2014/main" id="{A9FE5E3A-1F51-4EB8-8058-000030F9E21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4" name="Freeform 6">
              <a:extLst>
                <a:ext uri="{FF2B5EF4-FFF2-40B4-BE49-F238E27FC236}">
                  <a16:creationId xmlns:a16="http://schemas.microsoft.com/office/drawing/2014/main" id="{C743F1CA-6E13-4270-A35B-814B4116752A}"/>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5" name="Freeform 7">
              <a:extLst>
                <a:ext uri="{FF2B5EF4-FFF2-40B4-BE49-F238E27FC236}">
                  <a16:creationId xmlns:a16="http://schemas.microsoft.com/office/drawing/2014/main" id="{B5F93B72-D558-4353-9381-01B78BF4E55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6" name="Freeform 8">
              <a:extLst>
                <a:ext uri="{FF2B5EF4-FFF2-40B4-BE49-F238E27FC236}">
                  <a16:creationId xmlns:a16="http://schemas.microsoft.com/office/drawing/2014/main" id="{4C7548E2-ECC5-4D89-909D-918F6C0486D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7" name="Freeform 9">
              <a:extLst>
                <a:ext uri="{FF2B5EF4-FFF2-40B4-BE49-F238E27FC236}">
                  <a16:creationId xmlns:a16="http://schemas.microsoft.com/office/drawing/2014/main" id="{BC98ECA8-8AE7-4715-B42B-F59C554ABD65}"/>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 name="Freeform 10">
              <a:extLst>
                <a:ext uri="{FF2B5EF4-FFF2-40B4-BE49-F238E27FC236}">
                  <a16:creationId xmlns:a16="http://schemas.microsoft.com/office/drawing/2014/main" id="{02CA00FF-FFBC-4211-8D41-BA10CF854EB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 name="Freeform 11">
              <a:extLst>
                <a:ext uri="{FF2B5EF4-FFF2-40B4-BE49-F238E27FC236}">
                  <a16:creationId xmlns:a16="http://schemas.microsoft.com/office/drawing/2014/main" id="{ECC82779-BFF6-45C5-A931-5FFD81597A7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12">
              <a:extLst>
                <a:ext uri="{FF2B5EF4-FFF2-40B4-BE49-F238E27FC236}">
                  <a16:creationId xmlns:a16="http://schemas.microsoft.com/office/drawing/2014/main" id="{A785DC7A-B44B-4920-9408-0B87EE9CEDF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13">
              <a:extLst>
                <a:ext uri="{FF2B5EF4-FFF2-40B4-BE49-F238E27FC236}">
                  <a16:creationId xmlns:a16="http://schemas.microsoft.com/office/drawing/2014/main" id="{0E0E0C28-14B9-4D26-A295-4BCCFC29D2B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14">
              <a:extLst>
                <a:ext uri="{FF2B5EF4-FFF2-40B4-BE49-F238E27FC236}">
                  <a16:creationId xmlns:a16="http://schemas.microsoft.com/office/drawing/2014/main" id="{CD5AC0C7-A471-40AD-BAB4-BC19C30E7B53}"/>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15">
              <a:extLst>
                <a:ext uri="{FF2B5EF4-FFF2-40B4-BE49-F238E27FC236}">
                  <a16:creationId xmlns:a16="http://schemas.microsoft.com/office/drawing/2014/main" id="{5A564C3B-F8C0-4FA2-A4FE-2F7AE325BFA9}"/>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6">
              <a:extLst>
                <a:ext uri="{FF2B5EF4-FFF2-40B4-BE49-F238E27FC236}">
                  <a16:creationId xmlns:a16="http://schemas.microsoft.com/office/drawing/2014/main" id="{78ED918B-F411-48D5-9F0A-ADBECEBF81E7}"/>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7">
              <a:extLst>
                <a:ext uri="{FF2B5EF4-FFF2-40B4-BE49-F238E27FC236}">
                  <a16:creationId xmlns:a16="http://schemas.microsoft.com/office/drawing/2014/main" id="{60B8E6F5-35C4-4747-896F-78B56CDAC20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8">
              <a:extLst>
                <a:ext uri="{FF2B5EF4-FFF2-40B4-BE49-F238E27FC236}">
                  <a16:creationId xmlns:a16="http://schemas.microsoft.com/office/drawing/2014/main" id="{BAAE7D5C-6CD6-4F21-A7A8-25E4B5D65FCA}"/>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9">
              <a:extLst>
                <a:ext uri="{FF2B5EF4-FFF2-40B4-BE49-F238E27FC236}">
                  <a16:creationId xmlns:a16="http://schemas.microsoft.com/office/drawing/2014/main" id="{C4F96553-1815-4680-A1AE-E5C43BA699DD}"/>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110673134"/>
      </p:ext>
    </p:extLst>
  </p:cSld>
  <p:clrMapOvr>
    <a:masterClrMapping/>
  </p:clrMapOvr>
  <mc:AlternateContent xmlns:mc="http://schemas.openxmlformats.org/markup-compatibility/2006" xmlns:p15="http://schemas.microsoft.com/office/powerpoint/2012/main">
    <mc:Choice Requires="p15">
      <p:transition spd="slow"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 calcmode="lin" valueType="num">
                                      <p:cBhvr>
                                        <p:cTn id="33" dur="500" fill="hold"/>
                                        <p:tgtEl>
                                          <p:spTgt spid="16"/>
                                        </p:tgtEl>
                                        <p:attrNameLst>
                                          <p:attrName>style.rotation</p:attrName>
                                        </p:attrNameLst>
                                      </p:cBhvr>
                                      <p:tavLst>
                                        <p:tav tm="0">
                                          <p:val>
                                            <p:fltVal val="360"/>
                                          </p:val>
                                        </p:tav>
                                        <p:tav tm="100000">
                                          <p:val>
                                            <p:fltVal val="0"/>
                                          </p:val>
                                        </p:tav>
                                      </p:tavLst>
                                    </p:anim>
                                    <p:animEffect transition="in" filter="fade">
                                      <p:cBhvr>
                                        <p:cTn id="34" dur="500"/>
                                        <p:tgtEl>
                                          <p:spTgt spid="16"/>
                                        </p:tgtEl>
                                      </p:cBhvr>
                                    </p:animEffect>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anim calcmode="lin" valueType="num">
                                      <p:cBhvr>
                                        <p:cTn id="44" dur="500" fill="hold"/>
                                        <p:tgtEl>
                                          <p:spTgt spid="9"/>
                                        </p:tgtEl>
                                        <p:attrNameLst>
                                          <p:attrName>ppt_x</p:attrName>
                                        </p:attrNameLst>
                                      </p:cBhvr>
                                      <p:tavLst>
                                        <p:tav tm="0">
                                          <p:val>
                                            <p:strVal val="#ppt_x"/>
                                          </p:val>
                                        </p:tav>
                                        <p:tav tm="100000">
                                          <p:val>
                                            <p:strVal val="#ppt_x"/>
                                          </p:val>
                                        </p:tav>
                                      </p:tavLst>
                                    </p:anim>
                                    <p:anim calcmode="lin" valueType="num">
                                      <p:cBhvr>
                                        <p:cTn id="45" dur="5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3600"/>
                            </p:stCondLst>
                            <p:childTnLst>
                              <p:par>
                                <p:cTn id="47" presetID="49" presetClass="entr" presetSubtype="0" decel="10000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 calcmode="lin" valueType="num">
                                      <p:cBhvr>
                                        <p:cTn id="51" dur="500" fill="hold"/>
                                        <p:tgtEl>
                                          <p:spTgt spid="17"/>
                                        </p:tgtEl>
                                        <p:attrNameLst>
                                          <p:attrName>style.rotation</p:attrName>
                                        </p:attrNameLst>
                                      </p:cBhvr>
                                      <p:tavLst>
                                        <p:tav tm="0">
                                          <p:val>
                                            <p:fltVal val="360"/>
                                          </p:val>
                                        </p:tav>
                                        <p:tav tm="100000">
                                          <p:val>
                                            <p:fltVal val="0"/>
                                          </p:val>
                                        </p:tav>
                                      </p:tavLst>
                                    </p:anim>
                                    <p:animEffect transition="in" filter="fade">
                                      <p:cBhvr>
                                        <p:cTn id="52" dur="500"/>
                                        <p:tgtEl>
                                          <p:spTgt spid="17"/>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anim calcmode="lin" valueType="num">
                                      <p:cBhvr>
                                        <p:cTn id="56" dur="500" fill="hold"/>
                                        <p:tgtEl>
                                          <p:spTgt spid="12"/>
                                        </p:tgtEl>
                                        <p:attrNameLst>
                                          <p:attrName>ppt_x</p:attrName>
                                        </p:attrNameLst>
                                      </p:cBhvr>
                                      <p:tavLst>
                                        <p:tav tm="0">
                                          <p:val>
                                            <p:strVal val="#ppt_x"/>
                                          </p:val>
                                        </p:tav>
                                        <p:tav tm="100000">
                                          <p:val>
                                            <p:strVal val="#ppt_x"/>
                                          </p:val>
                                        </p:tav>
                                      </p:tavLst>
                                    </p:anim>
                                    <p:anim calcmode="lin" valueType="num">
                                      <p:cBhvr>
                                        <p:cTn id="57" dur="500" fill="hold"/>
                                        <p:tgtEl>
                                          <p:spTgt spid="1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30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anim calcmode="lin" valueType="num">
                                      <p:cBhvr>
                                        <p:cTn id="61" dur="500" fill="hold"/>
                                        <p:tgtEl>
                                          <p:spTgt spid="13"/>
                                        </p:tgtEl>
                                        <p:attrNameLst>
                                          <p:attrName>ppt_x</p:attrName>
                                        </p:attrNameLst>
                                      </p:cBhvr>
                                      <p:tavLst>
                                        <p:tav tm="0">
                                          <p:val>
                                            <p:strVal val="#ppt_x"/>
                                          </p:val>
                                        </p:tav>
                                        <p:tav tm="100000">
                                          <p:val>
                                            <p:strVal val="#ppt_x"/>
                                          </p:val>
                                        </p:tav>
                                      </p:tavLst>
                                    </p:anim>
                                    <p:anim calcmode="lin" valueType="num">
                                      <p:cBhvr>
                                        <p:cTn id="62" dur="500" fill="hold"/>
                                        <p:tgtEl>
                                          <p:spTgt spid="13"/>
                                        </p:tgtEl>
                                        <p:attrNameLst>
                                          <p:attrName>ppt_y</p:attrName>
                                        </p:attrNameLst>
                                      </p:cBhvr>
                                      <p:tavLst>
                                        <p:tav tm="0">
                                          <p:val>
                                            <p:strVal val="#ppt_y+.1"/>
                                          </p:val>
                                        </p:tav>
                                        <p:tav tm="100000">
                                          <p:val>
                                            <p:strVal val="#ppt_y"/>
                                          </p:val>
                                        </p:tav>
                                      </p:tavLst>
                                    </p:anim>
                                  </p:childTnLst>
                                </p:cTn>
                              </p:par>
                            </p:childTnLst>
                          </p:cTn>
                        </p:par>
                        <p:par>
                          <p:cTn id="63" fill="hold">
                            <p:stCondLst>
                              <p:cond delay="4400"/>
                            </p:stCondLst>
                            <p:childTnLst>
                              <p:par>
                                <p:cTn id="64" presetID="49" presetClass="entr" presetSubtype="0" decel="10000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 calcmode="lin" valueType="num">
                                      <p:cBhvr>
                                        <p:cTn id="68" dur="500" fill="hold"/>
                                        <p:tgtEl>
                                          <p:spTgt spid="18"/>
                                        </p:tgtEl>
                                        <p:attrNameLst>
                                          <p:attrName>style.rotation</p:attrName>
                                        </p:attrNameLst>
                                      </p:cBhvr>
                                      <p:tavLst>
                                        <p:tav tm="0">
                                          <p:val>
                                            <p:fltVal val="360"/>
                                          </p:val>
                                        </p:tav>
                                        <p:tav tm="100000">
                                          <p:val>
                                            <p:fltVal val="0"/>
                                          </p:val>
                                        </p:tav>
                                      </p:tavLst>
                                    </p:anim>
                                    <p:animEffect transition="in" filter="fade">
                                      <p:cBhvr>
                                        <p:cTn id="69" dur="500"/>
                                        <p:tgtEl>
                                          <p:spTgt spid="18"/>
                                        </p:tgtEl>
                                      </p:cBhvr>
                                    </p:animEffect>
                                  </p:childTnLst>
                                </p:cTn>
                              </p:par>
                              <p:par>
                                <p:cTn id="70" presetID="42" presetClass="entr" presetSubtype="0" fill="hold" grpId="0" nodeType="withEffect">
                                  <p:stCondLst>
                                    <p:cond delay="40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anim calcmode="lin" valueType="num">
                                      <p:cBhvr>
                                        <p:cTn id="73" dur="500" fill="hold"/>
                                        <p:tgtEl>
                                          <p:spTgt spid="10"/>
                                        </p:tgtEl>
                                        <p:attrNameLst>
                                          <p:attrName>ppt_x</p:attrName>
                                        </p:attrNameLst>
                                      </p:cBhvr>
                                      <p:tavLst>
                                        <p:tav tm="0">
                                          <p:val>
                                            <p:strVal val="#ppt_x"/>
                                          </p:val>
                                        </p:tav>
                                        <p:tav tm="100000">
                                          <p:val>
                                            <p:strVal val="#ppt_x"/>
                                          </p:val>
                                        </p:tav>
                                      </p:tavLst>
                                    </p:anim>
                                    <p:anim calcmode="lin" valueType="num">
                                      <p:cBhvr>
                                        <p:cTn id="74" dur="500" fill="hold"/>
                                        <p:tgtEl>
                                          <p:spTgt spid="1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50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anim calcmode="lin" valueType="num">
                                      <p:cBhvr>
                                        <p:cTn id="78" dur="500" fill="hold"/>
                                        <p:tgtEl>
                                          <p:spTgt spid="11"/>
                                        </p:tgtEl>
                                        <p:attrNameLst>
                                          <p:attrName>ppt_x</p:attrName>
                                        </p:attrNameLst>
                                      </p:cBhvr>
                                      <p:tavLst>
                                        <p:tav tm="0">
                                          <p:val>
                                            <p:strVal val="#ppt_x"/>
                                          </p:val>
                                        </p:tav>
                                        <p:tav tm="100000">
                                          <p:val>
                                            <p:strVal val="#ppt_x"/>
                                          </p:val>
                                        </p:tav>
                                      </p:tavLst>
                                    </p:anim>
                                    <p:anim calcmode="lin" valueType="num">
                                      <p:cBhvr>
                                        <p:cTn id="79" dur="500" fill="hold"/>
                                        <p:tgtEl>
                                          <p:spTgt spid="11"/>
                                        </p:tgtEl>
                                        <p:attrNameLst>
                                          <p:attrName>ppt_y</p:attrName>
                                        </p:attrNameLst>
                                      </p:cBhvr>
                                      <p:tavLst>
                                        <p:tav tm="0">
                                          <p:val>
                                            <p:strVal val="#ppt_y+.1"/>
                                          </p:val>
                                        </p:tav>
                                        <p:tav tm="100000">
                                          <p:val>
                                            <p:strVal val="#ppt_y"/>
                                          </p:val>
                                        </p:tav>
                                      </p:tavLst>
                                    </p:anim>
                                  </p:childTnLst>
                                </p:cTn>
                              </p:par>
                            </p:childTnLst>
                          </p:cTn>
                        </p:par>
                        <p:par>
                          <p:cTn id="80" fill="hold">
                            <p:stCondLst>
                              <p:cond delay="5400"/>
                            </p:stCondLst>
                            <p:childTnLst>
                              <p:par>
                                <p:cTn id="81" presetID="49" presetClass="entr" presetSubtype="0" decel="10000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fill="hold"/>
                                        <p:tgtEl>
                                          <p:spTgt spid="19"/>
                                        </p:tgtEl>
                                        <p:attrNameLst>
                                          <p:attrName>ppt_w</p:attrName>
                                        </p:attrNameLst>
                                      </p:cBhvr>
                                      <p:tavLst>
                                        <p:tav tm="0">
                                          <p:val>
                                            <p:fltVal val="0"/>
                                          </p:val>
                                        </p:tav>
                                        <p:tav tm="100000">
                                          <p:val>
                                            <p:strVal val="#ppt_w"/>
                                          </p:val>
                                        </p:tav>
                                      </p:tavLst>
                                    </p:anim>
                                    <p:anim calcmode="lin" valueType="num">
                                      <p:cBhvr>
                                        <p:cTn id="84" dur="500" fill="hold"/>
                                        <p:tgtEl>
                                          <p:spTgt spid="19"/>
                                        </p:tgtEl>
                                        <p:attrNameLst>
                                          <p:attrName>ppt_h</p:attrName>
                                        </p:attrNameLst>
                                      </p:cBhvr>
                                      <p:tavLst>
                                        <p:tav tm="0">
                                          <p:val>
                                            <p:fltVal val="0"/>
                                          </p:val>
                                        </p:tav>
                                        <p:tav tm="100000">
                                          <p:val>
                                            <p:strVal val="#ppt_h"/>
                                          </p:val>
                                        </p:tav>
                                      </p:tavLst>
                                    </p:anim>
                                    <p:anim calcmode="lin" valueType="num">
                                      <p:cBhvr>
                                        <p:cTn id="85" dur="500" fill="hold"/>
                                        <p:tgtEl>
                                          <p:spTgt spid="19"/>
                                        </p:tgtEl>
                                        <p:attrNameLst>
                                          <p:attrName>style.rotation</p:attrName>
                                        </p:attrNameLst>
                                      </p:cBhvr>
                                      <p:tavLst>
                                        <p:tav tm="0">
                                          <p:val>
                                            <p:fltVal val="360"/>
                                          </p:val>
                                        </p:tav>
                                        <p:tav tm="100000">
                                          <p:val>
                                            <p:fltVal val="0"/>
                                          </p:val>
                                        </p:tav>
                                      </p:tavLst>
                                    </p:anim>
                                    <p:animEffect transition="in" filter="fade">
                                      <p:cBhvr>
                                        <p:cTn id="86" dur="500"/>
                                        <p:tgtEl>
                                          <p:spTgt spid="19"/>
                                        </p:tgtEl>
                                      </p:cBhvr>
                                    </p:animEffect>
                                  </p:childTnLst>
                                </p:cTn>
                              </p:par>
                              <p:par>
                                <p:cTn id="87" presetID="42" presetClass="entr" presetSubtype="0" fill="hold" grpId="0" nodeType="withEffect">
                                  <p:stCondLst>
                                    <p:cond delay="60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anim calcmode="lin" valueType="num">
                                      <p:cBhvr>
                                        <p:cTn id="90" dur="500" fill="hold"/>
                                        <p:tgtEl>
                                          <p:spTgt spid="14"/>
                                        </p:tgtEl>
                                        <p:attrNameLst>
                                          <p:attrName>ppt_x</p:attrName>
                                        </p:attrNameLst>
                                      </p:cBhvr>
                                      <p:tavLst>
                                        <p:tav tm="0">
                                          <p:val>
                                            <p:strVal val="#ppt_x"/>
                                          </p:val>
                                        </p:tav>
                                        <p:tav tm="100000">
                                          <p:val>
                                            <p:strVal val="#ppt_x"/>
                                          </p:val>
                                        </p:tav>
                                      </p:tavLst>
                                    </p:anim>
                                    <p:anim calcmode="lin" valueType="num">
                                      <p:cBhvr>
                                        <p:cTn id="91" dur="500" fill="hold"/>
                                        <p:tgtEl>
                                          <p:spTgt spid="1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70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anim calcmode="lin" valueType="num">
                                      <p:cBhvr>
                                        <p:cTn id="95" dur="500" fill="hold"/>
                                        <p:tgtEl>
                                          <p:spTgt spid="15"/>
                                        </p:tgtEl>
                                        <p:attrNameLst>
                                          <p:attrName>ppt_x</p:attrName>
                                        </p:attrNameLst>
                                      </p:cBhvr>
                                      <p:tavLst>
                                        <p:tav tm="0">
                                          <p:val>
                                            <p:strVal val="#ppt_x"/>
                                          </p:val>
                                        </p:tav>
                                        <p:tav tm="100000">
                                          <p:val>
                                            <p:strVal val="#ppt_x"/>
                                          </p:val>
                                        </p:tav>
                                      </p:tavLst>
                                    </p:anim>
                                    <p:anim calcmode="lin" valueType="num">
                                      <p:cBhvr>
                                        <p:cTn id="9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9" grpId="0"/>
      <p:bldP spid="10" grpId="0"/>
      <p:bldP spid="11" grpId="0"/>
      <p:bldP spid="12" grpId="0"/>
      <p:bldP spid="13" grpId="0"/>
      <p:bldP spid="14" grpId="0"/>
      <p:bldP spid="15" grpId="0"/>
      <p:bldP spid="16" grpId="0"/>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30">
            <a:extLst>
              <a:ext uri="{FF2B5EF4-FFF2-40B4-BE49-F238E27FC236}">
                <a16:creationId xmlns:a16="http://schemas.microsoft.com/office/drawing/2014/main" id="{1FB07C98-3BD7-44D9-A43C-AED84373732A}"/>
              </a:ext>
            </a:extLst>
          </p:cNvPr>
          <p:cNvSpPr/>
          <p:nvPr/>
        </p:nvSpPr>
        <p:spPr>
          <a:xfrm rot="10800000">
            <a:off x="1021769" y="2268099"/>
            <a:ext cx="1790835" cy="3662536"/>
          </a:xfrm>
          <a:custGeom>
            <a:avLst/>
            <a:gdLst>
              <a:gd name="connsiteX0" fmla="*/ 1134126 w 2268252"/>
              <a:gd name="connsiteY0" fmla="*/ 4638930 h 4638930"/>
              <a:gd name="connsiteX1" fmla="*/ 0 w 2268252"/>
              <a:gd name="connsiteY1" fmla="*/ 3558555 h 4638930"/>
              <a:gd name="connsiteX2" fmla="*/ 5855 w 2268252"/>
              <a:gd name="connsiteY2" fmla="*/ 3448093 h 4638930"/>
              <a:gd name="connsiteX3" fmla="*/ 19313 w 2268252"/>
              <a:gd name="connsiteY3" fmla="*/ 3364093 h 4638930"/>
              <a:gd name="connsiteX4" fmla="*/ 19313 w 2268252"/>
              <a:gd name="connsiteY4" fmla="*/ 122427 h 4638930"/>
              <a:gd name="connsiteX5" fmla="*/ 141740 w 2268252"/>
              <a:gd name="connsiteY5" fmla="*/ 0 h 4638930"/>
              <a:gd name="connsiteX6" fmla="*/ 2127292 w 2268252"/>
              <a:gd name="connsiteY6" fmla="*/ 0 h 4638930"/>
              <a:gd name="connsiteX7" fmla="*/ 2249719 w 2268252"/>
              <a:gd name="connsiteY7" fmla="*/ 122427 h 4638930"/>
              <a:gd name="connsiteX8" fmla="*/ 2249719 w 2268252"/>
              <a:gd name="connsiteY8" fmla="*/ 3368962 h 4638930"/>
              <a:gd name="connsiteX9" fmla="*/ 2262397 w 2268252"/>
              <a:gd name="connsiteY9" fmla="*/ 3448093 h 4638930"/>
              <a:gd name="connsiteX10" fmla="*/ 2268252 w 2268252"/>
              <a:gd name="connsiteY10" fmla="*/ 3558555 h 4638930"/>
              <a:gd name="connsiteX11" fmla="*/ 1134126 w 2268252"/>
              <a:gd name="connsiteY11" fmla="*/ 4638930 h 46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8252" h="4638930">
                <a:moveTo>
                  <a:pt x="1134126" y="4638930"/>
                </a:moveTo>
                <a:cubicBezTo>
                  <a:pt x="507766" y="4638930"/>
                  <a:pt x="0" y="4155230"/>
                  <a:pt x="0" y="3558555"/>
                </a:cubicBezTo>
                <a:cubicBezTo>
                  <a:pt x="0" y="3521263"/>
                  <a:pt x="1983" y="3484412"/>
                  <a:pt x="5855" y="3448093"/>
                </a:cubicBezTo>
                <a:lnTo>
                  <a:pt x="19313" y="3364093"/>
                </a:lnTo>
                <a:lnTo>
                  <a:pt x="19313" y="122427"/>
                </a:lnTo>
                <a:cubicBezTo>
                  <a:pt x="19313" y="54812"/>
                  <a:pt x="74125" y="0"/>
                  <a:pt x="141740" y="0"/>
                </a:cubicBezTo>
                <a:lnTo>
                  <a:pt x="2127292" y="0"/>
                </a:lnTo>
                <a:cubicBezTo>
                  <a:pt x="2194907" y="0"/>
                  <a:pt x="2249719" y="54812"/>
                  <a:pt x="2249719" y="122427"/>
                </a:cubicBezTo>
                <a:lnTo>
                  <a:pt x="2249719" y="3368962"/>
                </a:lnTo>
                <a:lnTo>
                  <a:pt x="2262397" y="3448093"/>
                </a:lnTo>
                <a:cubicBezTo>
                  <a:pt x="2266268" y="3484412"/>
                  <a:pt x="2268252" y="3521263"/>
                  <a:pt x="2268252" y="3558555"/>
                </a:cubicBezTo>
                <a:cubicBezTo>
                  <a:pt x="2268252" y="4155230"/>
                  <a:pt x="1760486" y="4638930"/>
                  <a:pt x="1134126" y="4638930"/>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grpSp>
        <p:nvGrpSpPr>
          <p:cNvPr id="4" name="组合 28">
            <a:extLst>
              <a:ext uri="{FF2B5EF4-FFF2-40B4-BE49-F238E27FC236}">
                <a16:creationId xmlns:a16="http://schemas.microsoft.com/office/drawing/2014/main" id="{0F415A45-3976-4D6E-A642-53EFF4F5883C}"/>
              </a:ext>
            </a:extLst>
          </p:cNvPr>
          <p:cNvGrpSpPr/>
          <p:nvPr/>
        </p:nvGrpSpPr>
        <p:grpSpPr>
          <a:xfrm>
            <a:off x="1022911" y="4042292"/>
            <a:ext cx="1787932" cy="1619499"/>
            <a:chOff x="1022911" y="4042291"/>
            <a:chExt cx="1787932" cy="1619499"/>
          </a:xfrm>
        </p:grpSpPr>
        <p:sp>
          <p:nvSpPr>
            <p:cNvPr id="9" name="TextBox 9">
              <a:extLst>
                <a:ext uri="{FF2B5EF4-FFF2-40B4-BE49-F238E27FC236}">
                  <a16:creationId xmlns:a16="http://schemas.microsoft.com/office/drawing/2014/main" id="{98A86DA2-684D-4F60-9965-2B272686AA72}"/>
                </a:ext>
              </a:extLst>
            </p:cNvPr>
            <p:cNvSpPr txBox="1"/>
            <p:nvPr/>
          </p:nvSpPr>
          <p:spPr>
            <a:xfrm>
              <a:off x="1236487" y="4042291"/>
              <a:ext cx="1360779" cy="315896"/>
            </a:xfrm>
            <a:prstGeom prst="rect">
              <a:avLst/>
            </a:prstGeom>
            <a:noFill/>
          </p:spPr>
          <p:txBody>
            <a:bodyPr wrap="none">
              <a:noAutofit/>
            </a:bodyPr>
            <a:lstStyle/>
            <a:p>
              <a:pPr algn="ctr" defTabSz="1219012"/>
              <a:r>
                <a:rPr lang="zh-CN" altLang="en-US" sz="1600" b="1" dirty="0">
                  <a:solidFill>
                    <a:prstClr val="white"/>
                  </a:solidFill>
                  <a:latin typeface="Calibri"/>
                  <a:ea typeface="宋体" panose="02010600030101010101" pitchFamily="2" charset="-122"/>
                </a:rPr>
                <a:t>标题文本预设</a:t>
              </a:r>
            </a:p>
          </p:txBody>
        </p:sp>
        <p:sp>
          <p:nvSpPr>
            <p:cNvPr id="10" name="Rectangle 10">
              <a:extLst>
                <a:ext uri="{FF2B5EF4-FFF2-40B4-BE49-F238E27FC236}">
                  <a16:creationId xmlns:a16="http://schemas.microsoft.com/office/drawing/2014/main" id="{3802F6E9-1561-41F2-AFBE-B52D6374D630}"/>
                </a:ext>
              </a:extLst>
            </p:cNvPr>
            <p:cNvSpPr/>
            <p:nvPr/>
          </p:nvSpPr>
          <p:spPr>
            <a:xfrm>
              <a:off x="1022911" y="4358187"/>
              <a:ext cx="1787932" cy="619640"/>
            </a:xfrm>
            <a:prstGeom prst="rect">
              <a:avLst/>
            </a:prstGeom>
          </p:spPr>
          <p:txBody>
            <a:bodyPr wrap="square">
              <a:normAutofit/>
            </a:bodyPr>
            <a:lstStyle/>
            <a:p>
              <a:pPr algn="ctr" defTabSz="1219012">
                <a:lnSpc>
                  <a:spcPct val="120000"/>
                </a:lnSpc>
              </a:pPr>
              <a:r>
                <a:rPr lang="zh-CN" altLang="en-US" sz="933" dirty="0">
                  <a:solidFill>
                    <a:prstClr val="white"/>
                  </a:solidFill>
                  <a:latin typeface="Calibri"/>
                  <a:ea typeface="宋体" panose="02010600030101010101" pitchFamily="2" charset="-122"/>
                </a:rPr>
                <a:t>此部分内容作为文字排版占位显示</a:t>
              </a:r>
              <a:br>
                <a:rPr lang="zh-CN" altLang="en-US" sz="933" dirty="0">
                  <a:solidFill>
                    <a:prstClr val="white"/>
                  </a:solidFill>
                  <a:latin typeface="Calibri"/>
                  <a:ea typeface="宋体" panose="02010600030101010101" pitchFamily="2" charset="-122"/>
                </a:rPr>
              </a:br>
              <a:r>
                <a:rPr lang="zh-CN" altLang="en-US" sz="933" dirty="0">
                  <a:solidFill>
                    <a:prstClr val="white"/>
                  </a:solidFill>
                  <a:latin typeface="Calibri"/>
                  <a:ea typeface="宋体" panose="02010600030101010101" pitchFamily="2" charset="-122"/>
                </a:rPr>
                <a:t>（建议使用主题字体）</a:t>
              </a:r>
            </a:p>
          </p:txBody>
        </p:sp>
        <p:sp>
          <p:nvSpPr>
            <p:cNvPr id="11" name="Freeform: Shape 11">
              <a:extLst>
                <a:ext uri="{FF2B5EF4-FFF2-40B4-BE49-F238E27FC236}">
                  <a16:creationId xmlns:a16="http://schemas.microsoft.com/office/drawing/2014/main" id="{5F86DBB5-928B-4A4A-B443-103106CE0CB6}"/>
                </a:ext>
              </a:extLst>
            </p:cNvPr>
            <p:cNvSpPr>
              <a:spLocks/>
            </p:cNvSpPr>
            <p:nvPr/>
          </p:nvSpPr>
          <p:spPr bwMode="auto">
            <a:xfrm>
              <a:off x="1751640" y="5397262"/>
              <a:ext cx="321516" cy="264528"/>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algn="ctr" defTabSz="1219012"/>
              <a:endParaRPr sz="1600" dirty="0">
                <a:solidFill>
                  <a:prstClr val="black"/>
                </a:solidFill>
                <a:latin typeface="Calibri"/>
              </a:endParaRPr>
            </a:p>
          </p:txBody>
        </p:sp>
      </p:grpSp>
      <p:sp>
        <p:nvSpPr>
          <p:cNvPr id="21" name="Oval 5">
            <a:extLst>
              <a:ext uri="{FF2B5EF4-FFF2-40B4-BE49-F238E27FC236}">
                <a16:creationId xmlns:a16="http://schemas.microsoft.com/office/drawing/2014/main" id="{141A6433-77E4-456A-8CC1-C947A18011DB}"/>
              </a:ext>
            </a:extLst>
          </p:cNvPr>
          <p:cNvSpPr/>
          <p:nvPr/>
        </p:nvSpPr>
        <p:spPr>
          <a:xfrm>
            <a:off x="1055635" y="2297875"/>
            <a:ext cx="1723104" cy="170519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sp>
        <p:nvSpPr>
          <p:cNvPr id="7" name="Freeform: Shape 31">
            <a:extLst>
              <a:ext uri="{FF2B5EF4-FFF2-40B4-BE49-F238E27FC236}">
                <a16:creationId xmlns:a16="http://schemas.microsoft.com/office/drawing/2014/main" id="{06086E2D-EC0B-4C7F-8C07-53AE1B8B22BD}"/>
              </a:ext>
            </a:extLst>
          </p:cNvPr>
          <p:cNvSpPr/>
          <p:nvPr/>
        </p:nvSpPr>
        <p:spPr>
          <a:xfrm>
            <a:off x="3813247" y="2185079"/>
            <a:ext cx="1790144" cy="3835648"/>
          </a:xfrm>
          <a:custGeom>
            <a:avLst/>
            <a:gdLst>
              <a:gd name="connsiteX0" fmla="*/ 142685 w 2267378"/>
              <a:gd name="connsiteY0" fmla="*/ 0 h 4858192"/>
              <a:gd name="connsiteX1" fmla="*/ 2126007 w 2267378"/>
              <a:gd name="connsiteY1" fmla="*/ 0 h 4858192"/>
              <a:gd name="connsiteX2" fmla="*/ 2249549 w 2267378"/>
              <a:gd name="connsiteY2" fmla="*/ 123542 h 4858192"/>
              <a:gd name="connsiteX3" fmla="*/ 2249549 w 2267378"/>
              <a:gd name="connsiteY3" fmla="*/ 3592576 h 4858192"/>
              <a:gd name="connsiteX4" fmla="*/ 2261525 w 2267378"/>
              <a:gd name="connsiteY4" fmla="*/ 3667355 h 4858192"/>
              <a:gd name="connsiteX5" fmla="*/ 2267378 w 2267378"/>
              <a:gd name="connsiteY5" fmla="*/ 3777817 h 4858192"/>
              <a:gd name="connsiteX6" fmla="*/ 1133689 w 2267378"/>
              <a:gd name="connsiteY6" fmla="*/ 4858192 h 4858192"/>
              <a:gd name="connsiteX7" fmla="*/ 0 w 2267378"/>
              <a:gd name="connsiteY7" fmla="*/ 3777817 h 4858192"/>
              <a:gd name="connsiteX8" fmla="*/ 5853 w 2267378"/>
              <a:gd name="connsiteY8" fmla="*/ 3667355 h 4858192"/>
              <a:gd name="connsiteX9" fmla="*/ 19143 w 2267378"/>
              <a:gd name="connsiteY9" fmla="*/ 3584371 h 4858192"/>
              <a:gd name="connsiteX10" fmla="*/ 19143 w 2267378"/>
              <a:gd name="connsiteY10" fmla="*/ 123542 h 4858192"/>
              <a:gd name="connsiteX11" fmla="*/ 142685 w 2267378"/>
              <a:gd name="connsiteY11" fmla="*/ 0 h 485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7378" h="4858192">
                <a:moveTo>
                  <a:pt x="142685" y="0"/>
                </a:moveTo>
                <a:lnTo>
                  <a:pt x="2126007" y="0"/>
                </a:lnTo>
                <a:cubicBezTo>
                  <a:pt x="2194237" y="0"/>
                  <a:pt x="2249549" y="55312"/>
                  <a:pt x="2249549" y="123542"/>
                </a:cubicBezTo>
                <a:lnTo>
                  <a:pt x="2249549" y="3592576"/>
                </a:lnTo>
                <a:lnTo>
                  <a:pt x="2261525" y="3667355"/>
                </a:lnTo>
                <a:cubicBezTo>
                  <a:pt x="2265396" y="3703674"/>
                  <a:pt x="2267378" y="3740525"/>
                  <a:pt x="2267378" y="3777817"/>
                </a:cubicBezTo>
                <a:cubicBezTo>
                  <a:pt x="2267378" y="4374492"/>
                  <a:pt x="1759808" y="4858192"/>
                  <a:pt x="1133689" y="4858192"/>
                </a:cubicBezTo>
                <a:cubicBezTo>
                  <a:pt x="507570" y="4858192"/>
                  <a:pt x="0" y="4374492"/>
                  <a:pt x="0" y="3777817"/>
                </a:cubicBezTo>
                <a:cubicBezTo>
                  <a:pt x="0" y="3740525"/>
                  <a:pt x="1983" y="3703674"/>
                  <a:pt x="5853" y="3667355"/>
                </a:cubicBezTo>
                <a:lnTo>
                  <a:pt x="19143" y="3584371"/>
                </a:lnTo>
                <a:lnTo>
                  <a:pt x="19143" y="123542"/>
                </a:lnTo>
                <a:cubicBezTo>
                  <a:pt x="19143" y="55312"/>
                  <a:pt x="74455" y="0"/>
                  <a:pt x="142685"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grpSp>
        <p:nvGrpSpPr>
          <p:cNvPr id="25" name="组合 29">
            <a:extLst>
              <a:ext uri="{FF2B5EF4-FFF2-40B4-BE49-F238E27FC236}">
                <a16:creationId xmlns:a16="http://schemas.microsoft.com/office/drawing/2014/main" id="{70657BF6-73B8-418E-814C-0FCA16010FD9}"/>
              </a:ext>
            </a:extLst>
          </p:cNvPr>
          <p:cNvGrpSpPr/>
          <p:nvPr/>
        </p:nvGrpSpPr>
        <p:grpSpPr>
          <a:xfrm>
            <a:off x="3793363" y="2796936"/>
            <a:ext cx="1787932" cy="1188107"/>
            <a:chOff x="3793363" y="2796935"/>
            <a:chExt cx="1787932" cy="1188107"/>
          </a:xfrm>
        </p:grpSpPr>
        <p:sp>
          <p:nvSpPr>
            <p:cNvPr id="12" name="TextBox 12">
              <a:extLst>
                <a:ext uri="{FF2B5EF4-FFF2-40B4-BE49-F238E27FC236}">
                  <a16:creationId xmlns:a16="http://schemas.microsoft.com/office/drawing/2014/main" id="{35CF6614-0649-4E3D-B834-3739484E3844}"/>
                </a:ext>
              </a:extLst>
            </p:cNvPr>
            <p:cNvSpPr txBox="1"/>
            <p:nvPr/>
          </p:nvSpPr>
          <p:spPr>
            <a:xfrm>
              <a:off x="4006939" y="2796935"/>
              <a:ext cx="1360779" cy="315896"/>
            </a:xfrm>
            <a:prstGeom prst="rect">
              <a:avLst/>
            </a:prstGeom>
            <a:noFill/>
          </p:spPr>
          <p:txBody>
            <a:bodyPr wrap="none">
              <a:noAutofit/>
            </a:bodyPr>
            <a:lstStyle/>
            <a:p>
              <a:pPr algn="ctr" defTabSz="1219012"/>
              <a:r>
                <a:rPr lang="zh-CN" altLang="en-US" sz="1600" b="1" dirty="0">
                  <a:solidFill>
                    <a:prstClr val="white"/>
                  </a:solidFill>
                  <a:latin typeface="Calibri"/>
                  <a:ea typeface="宋体" panose="02010600030101010101" pitchFamily="2" charset="-122"/>
                </a:rPr>
                <a:t>标题文本预设</a:t>
              </a:r>
            </a:p>
          </p:txBody>
        </p:sp>
        <p:sp>
          <p:nvSpPr>
            <p:cNvPr id="13" name="Rectangle 13">
              <a:extLst>
                <a:ext uri="{FF2B5EF4-FFF2-40B4-BE49-F238E27FC236}">
                  <a16:creationId xmlns:a16="http://schemas.microsoft.com/office/drawing/2014/main" id="{DEACED27-B419-459C-A73A-52CE9FEF392D}"/>
                </a:ext>
              </a:extLst>
            </p:cNvPr>
            <p:cNvSpPr/>
            <p:nvPr/>
          </p:nvSpPr>
          <p:spPr>
            <a:xfrm>
              <a:off x="3793363" y="3112831"/>
              <a:ext cx="1787932" cy="619640"/>
            </a:xfrm>
            <a:prstGeom prst="rect">
              <a:avLst/>
            </a:prstGeom>
          </p:spPr>
          <p:txBody>
            <a:bodyPr wrap="square">
              <a:normAutofit/>
            </a:bodyPr>
            <a:lstStyle/>
            <a:p>
              <a:pPr algn="ctr" defTabSz="1219012">
                <a:lnSpc>
                  <a:spcPct val="120000"/>
                </a:lnSpc>
              </a:pPr>
              <a:r>
                <a:rPr lang="zh-CN" altLang="en-US" sz="933" dirty="0">
                  <a:solidFill>
                    <a:prstClr val="white"/>
                  </a:solidFill>
                  <a:latin typeface="Calibri"/>
                  <a:ea typeface="宋体" panose="02010600030101010101" pitchFamily="2" charset="-122"/>
                </a:rPr>
                <a:t>此部分内容作为文字排版占位显示</a:t>
              </a:r>
              <a:br>
                <a:rPr lang="zh-CN" altLang="en-US" sz="933" dirty="0">
                  <a:solidFill>
                    <a:prstClr val="white"/>
                  </a:solidFill>
                  <a:latin typeface="Calibri"/>
                  <a:ea typeface="宋体" panose="02010600030101010101" pitchFamily="2" charset="-122"/>
                </a:rPr>
              </a:br>
              <a:r>
                <a:rPr lang="zh-CN" altLang="en-US" sz="933" dirty="0">
                  <a:solidFill>
                    <a:prstClr val="white"/>
                  </a:solidFill>
                  <a:latin typeface="Calibri"/>
                  <a:ea typeface="宋体" panose="02010600030101010101" pitchFamily="2" charset="-122"/>
                </a:rPr>
                <a:t>（建议使用主题字体）</a:t>
              </a:r>
            </a:p>
          </p:txBody>
        </p:sp>
        <p:sp>
          <p:nvSpPr>
            <p:cNvPr id="14" name="Freeform: Shape 14">
              <a:extLst>
                <a:ext uri="{FF2B5EF4-FFF2-40B4-BE49-F238E27FC236}">
                  <a16:creationId xmlns:a16="http://schemas.microsoft.com/office/drawing/2014/main" id="{B6C0BBF7-2673-4EDA-BD6E-24E079150D53}"/>
                </a:ext>
              </a:extLst>
            </p:cNvPr>
            <p:cNvSpPr>
              <a:spLocks/>
            </p:cNvSpPr>
            <p:nvPr/>
          </p:nvSpPr>
          <p:spPr bwMode="auto">
            <a:xfrm>
              <a:off x="4522092" y="3720514"/>
              <a:ext cx="321516" cy="264528"/>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algn="ctr" defTabSz="1219012"/>
              <a:endParaRPr sz="1600" dirty="0">
                <a:solidFill>
                  <a:prstClr val="black"/>
                </a:solidFill>
                <a:latin typeface="Calibri"/>
              </a:endParaRPr>
            </a:p>
          </p:txBody>
        </p:sp>
      </p:grpSp>
      <p:sp>
        <p:nvSpPr>
          <p:cNvPr id="22" name="Oval 6">
            <a:extLst>
              <a:ext uri="{FF2B5EF4-FFF2-40B4-BE49-F238E27FC236}">
                <a16:creationId xmlns:a16="http://schemas.microsoft.com/office/drawing/2014/main" id="{A45CED8B-85AC-40B0-A0F0-5122641F0718}"/>
              </a:ext>
            </a:extLst>
          </p:cNvPr>
          <p:cNvSpPr/>
          <p:nvPr/>
        </p:nvSpPr>
        <p:spPr>
          <a:xfrm>
            <a:off x="3846767" y="4286743"/>
            <a:ext cx="1723104" cy="1705196"/>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sp>
        <p:nvSpPr>
          <p:cNvPr id="6" name="Freeform: Shape 32">
            <a:extLst>
              <a:ext uri="{FF2B5EF4-FFF2-40B4-BE49-F238E27FC236}">
                <a16:creationId xmlns:a16="http://schemas.microsoft.com/office/drawing/2014/main" id="{51555EBD-C4C5-48AF-AA36-258B3AC240C7}"/>
              </a:ext>
            </a:extLst>
          </p:cNvPr>
          <p:cNvSpPr/>
          <p:nvPr/>
        </p:nvSpPr>
        <p:spPr>
          <a:xfrm rot="10800000">
            <a:off x="6590681" y="2268099"/>
            <a:ext cx="1790835" cy="3662536"/>
          </a:xfrm>
          <a:custGeom>
            <a:avLst/>
            <a:gdLst>
              <a:gd name="connsiteX0" fmla="*/ 1134126 w 2268252"/>
              <a:gd name="connsiteY0" fmla="*/ 4638930 h 4638930"/>
              <a:gd name="connsiteX1" fmla="*/ 0 w 2268252"/>
              <a:gd name="connsiteY1" fmla="*/ 3558555 h 4638930"/>
              <a:gd name="connsiteX2" fmla="*/ 5855 w 2268252"/>
              <a:gd name="connsiteY2" fmla="*/ 3448093 h 4638930"/>
              <a:gd name="connsiteX3" fmla="*/ 19451 w 2268252"/>
              <a:gd name="connsiteY3" fmla="*/ 3363232 h 4638930"/>
              <a:gd name="connsiteX4" fmla="*/ 19451 w 2268252"/>
              <a:gd name="connsiteY4" fmla="*/ 162730 h 4638930"/>
              <a:gd name="connsiteX5" fmla="*/ 182181 w 2268252"/>
              <a:gd name="connsiteY5" fmla="*/ 0 h 4638930"/>
              <a:gd name="connsiteX6" fmla="*/ 2087127 w 2268252"/>
              <a:gd name="connsiteY6" fmla="*/ 0 h 4638930"/>
              <a:gd name="connsiteX7" fmla="*/ 2249857 w 2268252"/>
              <a:gd name="connsiteY7" fmla="*/ 162730 h 4638930"/>
              <a:gd name="connsiteX8" fmla="*/ 2249857 w 2268252"/>
              <a:gd name="connsiteY8" fmla="*/ 3369824 h 4638930"/>
              <a:gd name="connsiteX9" fmla="*/ 2262397 w 2268252"/>
              <a:gd name="connsiteY9" fmla="*/ 3448093 h 4638930"/>
              <a:gd name="connsiteX10" fmla="*/ 2268252 w 2268252"/>
              <a:gd name="connsiteY10" fmla="*/ 3558555 h 4638930"/>
              <a:gd name="connsiteX11" fmla="*/ 1134126 w 2268252"/>
              <a:gd name="connsiteY11" fmla="*/ 4638930 h 46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8252" h="4638930">
                <a:moveTo>
                  <a:pt x="1134126" y="4638930"/>
                </a:moveTo>
                <a:cubicBezTo>
                  <a:pt x="507766" y="4638930"/>
                  <a:pt x="0" y="4155230"/>
                  <a:pt x="0" y="3558555"/>
                </a:cubicBezTo>
                <a:cubicBezTo>
                  <a:pt x="0" y="3521263"/>
                  <a:pt x="1983" y="3484412"/>
                  <a:pt x="5855" y="3448093"/>
                </a:cubicBezTo>
                <a:lnTo>
                  <a:pt x="19451" y="3363232"/>
                </a:lnTo>
                <a:lnTo>
                  <a:pt x="19451" y="162730"/>
                </a:lnTo>
                <a:cubicBezTo>
                  <a:pt x="19451" y="72857"/>
                  <a:pt x="92308" y="0"/>
                  <a:pt x="182181" y="0"/>
                </a:cubicBezTo>
                <a:lnTo>
                  <a:pt x="2087127" y="0"/>
                </a:lnTo>
                <a:cubicBezTo>
                  <a:pt x="2177000" y="0"/>
                  <a:pt x="2249857" y="72857"/>
                  <a:pt x="2249857" y="162730"/>
                </a:cubicBezTo>
                <a:lnTo>
                  <a:pt x="2249857" y="3369824"/>
                </a:lnTo>
                <a:lnTo>
                  <a:pt x="2262397" y="3448093"/>
                </a:lnTo>
                <a:cubicBezTo>
                  <a:pt x="2266269" y="3484412"/>
                  <a:pt x="2268252" y="3521263"/>
                  <a:pt x="2268252" y="3558555"/>
                </a:cubicBezTo>
                <a:cubicBezTo>
                  <a:pt x="2268252" y="4155230"/>
                  <a:pt x="1760486" y="4638930"/>
                  <a:pt x="1134126" y="4638930"/>
                </a:cubicBezTo>
                <a:close/>
              </a:path>
            </a:pathLst>
          </a:cu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grpSp>
        <p:nvGrpSpPr>
          <p:cNvPr id="26" name="组合 30">
            <a:extLst>
              <a:ext uri="{FF2B5EF4-FFF2-40B4-BE49-F238E27FC236}">
                <a16:creationId xmlns:a16="http://schemas.microsoft.com/office/drawing/2014/main" id="{9F1940F8-46B5-4043-BC96-366F82988262}"/>
              </a:ext>
            </a:extLst>
          </p:cNvPr>
          <p:cNvGrpSpPr/>
          <p:nvPr/>
        </p:nvGrpSpPr>
        <p:grpSpPr>
          <a:xfrm>
            <a:off x="6584151" y="4042292"/>
            <a:ext cx="1787932" cy="1619499"/>
            <a:chOff x="6584150" y="4042291"/>
            <a:chExt cx="1787932" cy="1619499"/>
          </a:xfrm>
        </p:grpSpPr>
        <p:sp>
          <p:nvSpPr>
            <p:cNvPr id="15" name="TextBox 15">
              <a:extLst>
                <a:ext uri="{FF2B5EF4-FFF2-40B4-BE49-F238E27FC236}">
                  <a16:creationId xmlns:a16="http://schemas.microsoft.com/office/drawing/2014/main" id="{7BA251F0-ED1B-482F-8957-0AEA504D851B}"/>
                </a:ext>
              </a:extLst>
            </p:cNvPr>
            <p:cNvSpPr txBox="1"/>
            <p:nvPr/>
          </p:nvSpPr>
          <p:spPr>
            <a:xfrm>
              <a:off x="6797726" y="4042291"/>
              <a:ext cx="1360779" cy="315896"/>
            </a:xfrm>
            <a:prstGeom prst="rect">
              <a:avLst/>
            </a:prstGeom>
            <a:noFill/>
          </p:spPr>
          <p:txBody>
            <a:bodyPr wrap="none">
              <a:noAutofit/>
            </a:bodyPr>
            <a:lstStyle/>
            <a:p>
              <a:pPr algn="ctr" defTabSz="1219012"/>
              <a:r>
                <a:rPr lang="zh-CN" altLang="en-US" sz="1600" b="1" dirty="0">
                  <a:solidFill>
                    <a:prstClr val="white"/>
                  </a:solidFill>
                  <a:latin typeface="Calibri"/>
                  <a:ea typeface="宋体" panose="02010600030101010101" pitchFamily="2" charset="-122"/>
                </a:rPr>
                <a:t>标题文本预设</a:t>
              </a:r>
            </a:p>
          </p:txBody>
        </p:sp>
        <p:sp>
          <p:nvSpPr>
            <p:cNvPr id="16" name="Rectangle 16">
              <a:extLst>
                <a:ext uri="{FF2B5EF4-FFF2-40B4-BE49-F238E27FC236}">
                  <a16:creationId xmlns:a16="http://schemas.microsoft.com/office/drawing/2014/main" id="{A8DF2929-BE4F-47E0-9B97-1F6EB2065FD0}"/>
                </a:ext>
              </a:extLst>
            </p:cNvPr>
            <p:cNvSpPr/>
            <p:nvPr/>
          </p:nvSpPr>
          <p:spPr>
            <a:xfrm>
              <a:off x="6584150" y="4358187"/>
              <a:ext cx="1787932" cy="619640"/>
            </a:xfrm>
            <a:prstGeom prst="rect">
              <a:avLst/>
            </a:prstGeom>
          </p:spPr>
          <p:txBody>
            <a:bodyPr wrap="square">
              <a:normAutofit/>
            </a:bodyPr>
            <a:lstStyle/>
            <a:p>
              <a:pPr algn="ctr" defTabSz="1219012">
                <a:lnSpc>
                  <a:spcPct val="120000"/>
                </a:lnSpc>
              </a:pPr>
              <a:r>
                <a:rPr lang="zh-CN" altLang="en-US" sz="933" dirty="0">
                  <a:solidFill>
                    <a:prstClr val="white"/>
                  </a:solidFill>
                  <a:latin typeface="Calibri"/>
                  <a:ea typeface="宋体" panose="02010600030101010101" pitchFamily="2" charset="-122"/>
                </a:rPr>
                <a:t>此部分内容作为文字排版占位显示</a:t>
              </a:r>
              <a:br>
                <a:rPr lang="zh-CN" altLang="en-US" sz="933" dirty="0">
                  <a:solidFill>
                    <a:prstClr val="white"/>
                  </a:solidFill>
                  <a:latin typeface="Calibri"/>
                  <a:ea typeface="宋体" panose="02010600030101010101" pitchFamily="2" charset="-122"/>
                </a:rPr>
              </a:br>
              <a:r>
                <a:rPr lang="zh-CN" altLang="en-US" sz="933" dirty="0">
                  <a:solidFill>
                    <a:prstClr val="white"/>
                  </a:solidFill>
                  <a:latin typeface="Calibri"/>
                  <a:ea typeface="宋体" panose="02010600030101010101" pitchFamily="2" charset="-122"/>
                </a:rPr>
                <a:t>（建议使用主题字体）</a:t>
              </a:r>
            </a:p>
          </p:txBody>
        </p:sp>
        <p:sp>
          <p:nvSpPr>
            <p:cNvPr id="17" name="Freeform: Shape 17">
              <a:extLst>
                <a:ext uri="{FF2B5EF4-FFF2-40B4-BE49-F238E27FC236}">
                  <a16:creationId xmlns:a16="http://schemas.microsoft.com/office/drawing/2014/main" id="{973126D7-6761-4115-85BF-4BF0A0F475AD}"/>
                </a:ext>
              </a:extLst>
            </p:cNvPr>
            <p:cNvSpPr>
              <a:spLocks/>
            </p:cNvSpPr>
            <p:nvPr/>
          </p:nvSpPr>
          <p:spPr bwMode="auto">
            <a:xfrm>
              <a:off x="7312878" y="5397262"/>
              <a:ext cx="321516" cy="264528"/>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algn="ctr" defTabSz="1219012"/>
              <a:endParaRPr sz="1600" dirty="0">
                <a:solidFill>
                  <a:prstClr val="black"/>
                </a:solidFill>
                <a:latin typeface="Calibri"/>
              </a:endParaRPr>
            </a:p>
          </p:txBody>
        </p:sp>
      </p:grpSp>
      <p:sp>
        <p:nvSpPr>
          <p:cNvPr id="23" name="Oval 7">
            <a:extLst>
              <a:ext uri="{FF2B5EF4-FFF2-40B4-BE49-F238E27FC236}">
                <a16:creationId xmlns:a16="http://schemas.microsoft.com/office/drawing/2014/main" id="{2BEE40F2-23E3-4F6C-BFB9-F79F81EC269B}"/>
              </a:ext>
            </a:extLst>
          </p:cNvPr>
          <p:cNvSpPr/>
          <p:nvPr/>
        </p:nvSpPr>
        <p:spPr>
          <a:xfrm>
            <a:off x="6624547" y="2296927"/>
            <a:ext cx="1723104" cy="170519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sp>
        <p:nvSpPr>
          <p:cNvPr id="5" name="Freeform: Shape 33">
            <a:extLst>
              <a:ext uri="{FF2B5EF4-FFF2-40B4-BE49-F238E27FC236}">
                <a16:creationId xmlns:a16="http://schemas.microsoft.com/office/drawing/2014/main" id="{CFFD8007-F04B-419D-8745-07DEE92A46CA}"/>
              </a:ext>
            </a:extLst>
          </p:cNvPr>
          <p:cNvSpPr/>
          <p:nvPr/>
        </p:nvSpPr>
        <p:spPr bwMode="auto">
          <a:xfrm>
            <a:off x="9362276" y="2185077"/>
            <a:ext cx="1790144" cy="3835648"/>
          </a:xfrm>
          <a:custGeom>
            <a:avLst/>
            <a:gdLst>
              <a:gd name="connsiteX0" fmla="*/ 168687 w 2267378"/>
              <a:gd name="connsiteY0" fmla="*/ 0 h 4858192"/>
              <a:gd name="connsiteX1" fmla="*/ 2099727 w 2267378"/>
              <a:gd name="connsiteY1" fmla="*/ 0 h 4858192"/>
              <a:gd name="connsiteX2" fmla="*/ 2249410 w 2267378"/>
              <a:gd name="connsiteY2" fmla="*/ 149683 h 4858192"/>
              <a:gd name="connsiteX3" fmla="*/ 2249410 w 2267378"/>
              <a:gd name="connsiteY3" fmla="*/ 3591708 h 4858192"/>
              <a:gd name="connsiteX4" fmla="*/ 2261525 w 2267378"/>
              <a:gd name="connsiteY4" fmla="*/ 3667355 h 4858192"/>
              <a:gd name="connsiteX5" fmla="*/ 2267378 w 2267378"/>
              <a:gd name="connsiteY5" fmla="*/ 3777817 h 4858192"/>
              <a:gd name="connsiteX6" fmla="*/ 1133689 w 2267378"/>
              <a:gd name="connsiteY6" fmla="*/ 4858192 h 4858192"/>
              <a:gd name="connsiteX7" fmla="*/ 0 w 2267378"/>
              <a:gd name="connsiteY7" fmla="*/ 3777817 h 4858192"/>
              <a:gd name="connsiteX8" fmla="*/ 5853 w 2267378"/>
              <a:gd name="connsiteY8" fmla="*/ 3667355 h 4858192"/>
              <a:gd name="connsiteX9" fmla="*/ 19004 w 2267378"/>
              <a:gd name="connsiteY9" fmla="*/ 3585239 h 4858192"/>
              <a:gd name="connsiteX10" fmla="*/ 19004 w 2267378"/>
              <a:gd name="connsiteY10" fmla="*/ 149683 h 4858192"/>
              <a:gd name="connsiteX11" fmla="*/ 168687 w 2267378"/>
              <a:gd name="connsiteY11" fmla="*/ 0 h 485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7378" h="4858192">
                <a:moveTo>
                  <a:pt x="168687" y="0"/>
                </a:moveTo>
                <a:lnTo>
                  <a:pt x="2099727" y="0"/>
                </a:lnTo>
                <a:cubicBezTo>
                  <a:pt x="2182395" y="0"/>
                  <a:pt x="2249410" y="67015"/>
                  <a:pt x="2249410" y="149683"/>
                </a:cubicBezTo>
                <a:lnTo>
                  <a:pt x="2249410" y="3591708"/>
                </a:lnTo>
                <a:lnTo>
                  <a:pt x="2261525" y="3667355"/>
                </a:lnTo>
                <a:cubicBezTo>
                  <a:pt x="2265395" y="3703674"/>
                  <a:pt x="2267378" y="3740525"/>
                  <a:pt x="2267378" y="3777817"/>
                </a:cubicBezTo>
                <a:cubicBezTo>
                  <a:pt x="2267378" y="4374492"/>
                  <a:pt x="1759808" y="4858192"/>
                  <a:pt x="1133689" y="4858192"/>
                </a:cubicBezTo>
                <a:cubicBezTo>
                  <a:pt x="507570" y="4858192"/>
                  <a:pt x="0" y="4374492"/>
                  <a:pt x="0" y="3777817"/>
                </a:cubicBezTo>
                <a:cubicBezTo>
                  <a:pt x="0" y="3740525"/>
                  <a:pt x="1983" y="3703674"/>
                  <a:pt x="5853" y="3667355"/>
                </a:cubicBezTo>
                <a:lnTo>
                  <a:pt x="19004" y="3585239"/>
                </a:lnTo>
                <a:lnTo>
                  <a:pt x="19004" y="149683"/>
                </a:lnTo>
                <a:cubicBezTo>
                  <a:pt x="19004" y="67015"/>
                  <a:pt x="86019" y="0"/>
                  <a:pt x="168687" y="0"/>
                </a:cubicBezTo>
                <a:close/>
              </a:path>
            </a:pathLst>
          </a:custGeom>
          <a:solidFill>
            <a:schemeClr val="accent4"/>
          </a:solidFill>
          <a:ln w="76200" cap="flat">
            <a:noFill/>
            <a:prstDash val="solid"/>
            <a:miter lim="800000"/>
            <a:headEnd type="none" w="med" len="med"/>
            <a:tailEnd type="none" w="med" len="med"/>
          </a:ln>
          <a:effectLst>
            <a:outerShdw blurRad="76200" dist="38099" dir="2700000" algn="ctr" rotWithShape="0">
              <a:schemeClr val="bg2">
                <a:alpha val="25000"/>
              </a:schemeClr>
            </a:outerShdw>
          </a:effectLst>
        </p:spPr>
        <p:txBody>
          <a:bodyPr lIns="91440" tIns="45720" rIns="91440" bIns="45720" anchor="ctr"/>
          <a:lstStyle/>
          <a:p>
            <a:pPr algn="ctr" defTabSz="1219012"/>
            <a:endParaRPr sz="1600" dirty="0">
              <a:solidFill>
                <a:prstClr val="black"/>
              </a:solidFill>
              <a:latin typeface="Calibri"/>
            </a:endParaRPr>
          </a:p>
        </p:txBody>
      </p:sp>
      <p:grpSp>
        <p:nvGrpSpPr>
          <p:cNvPr id="27" name="组合 31">
            <a:extLst>
              <a:ext uri="{FF2B5EF4-FFF2-40B4-BE49-F238E27FC236}">
                <a16:creationId xmlns:a16="http://schemas.microsoft.com/office/drawing/2014/main" id="{BB1DCCFD-DE11-4460-933A-9A0911843A7D}"/>
              </a:ext>
            </a:extLst>
          </p:cNvPr>
          <p:cNvGrpSpPr/>
          <p:nvPr/>
        </p:nvGrpSpPr>
        <p:grpSpPr>
          <a:xfrm>
            <a:off x="9367783" y="2796936"/>
            <a:ext cx="1787932" cy="1188107"/>
            <a:chOff x="9367782" y="2796935"/>
            <a:chExt cx="1787932" cy="1188107"/>
          </a:xfrm>
        </p:grpSpPr>
        <p:sp>
          <p:nvSpPr>
            <p:cNvPr id="18" name="TextBox 18">
              <a:extLst>
                <a:ext uri="{FF2B5EF4-FFF2-40B4-BE49-F238E27FC236}">
                  <a16:creationId xmlns:a16="http://schemas.microsoft.com/office/drawing/2014/main" id="{85044859-3CAE-44E4-BDE3-D7430A4286E3}"/>
                </a:ext>
              </a:extLst>
            </p:cNvPr>
            <p:cNvSpPr txBox="1"/>
            <p:nvPr/>
          </p:nvSpPr>
          <p:spPr>
            <a:xfrm>
              <a:off x="9581358" y="2796935"/>
              <a:ext cx="1360779" cy="315896"/>
            </a:xfrm>
            <a:prstGeom prst="rect">
              <a:avLst/>
            </a:prstGeom>
            <a:noFill/>
          </p:spPr>
          <p:txBody>
            <a:bodyPr wrap="none">
              <a:noAutofit/>
            </a:bodyPr>
            <a:lstStyle/>
            <a:p>
              <a:pPr algn="ctr" defTabSz="1219012"/>
              <a:r>
                <a:rPr lang="zh-CN" altLang="en-US" sz="1600" b="1" dirty="0">
                  <a:solidFill>
                    <a:prstClr val="white"/>
                  </a:solidFill>
                  <a:latin typeface="Calibri"/>
                  <a:ea typeface="宋体" panose="02010600030101010101" pitchFamily="2" charset="-122"/>
                </a:rPr>
                <a:t>标题文本预设</a:t>
              </a:r>
            </a:p>
          </p:txBody>
        </p:sp>
        <p:sp>
          <p:nvSpPr>
            <p:cNvPr id="19" name="Rectangle 19">
              <a:extLst>
                <a:ext uri="{FF2B5EF4-FFF2-40B4-BE49-F238E27FC236}">
                  <a16:creationId xmlns:a16="http://schemas.microsoft.com/office/drawing/2014/main" id="{33EB9F05-C593-4601-A8F3-6351C4575D07}"/>
                </a:ext>
              </a:extLst>
            </p:cNvPr>
            <p:cNvSpPr/>
            <p:nvPr/>
          </p:nvSpPr>
          <p:spPr>
            <a:xfrm>
              <a:off x="9367782" y="3112831"/>
              <a:ext cx="1787932" cy="619640"/>
            </a:xfrm>
            <a:prstGeom prst="rect">
              <a:avLst/>
            </a:prstGeom>
          </p:spPr>
          <p:txBody>
            <a:bodyPr wrap="square">
              <a:normAutofit/>
            </a:bodyPr>
            <a:lstStyle/>
            <a:p>
              <a:pPr algn="ctr" defTabSz="1219012">
                <a:lnSpc>
                  <a:spcPct val="120000"/>
                </a:lnSpc>
              </a:pPr>
              <a:r>
                <a:rPr lang="zh-CN" altLang="en-US" sz="933" dirty="0">
                  <a:solidFill>
                    <a:prstClr val="white"/>
                  </a:solidFill>
                  <a:latin typeface="Calibri"/>
                  <a:ea typeface="宋体" panose="02010600030101010101" pitchFamily="2" charset="-122"/>
                </a:rPr>
                <a:t>此部分内容作为文字排版占位显示</a:t>
              </a:r>
              <a:br>
                <a:rPr lang="zh-CN" altLang="en-US" sz="933" dirty="0">
                  <a:solidFill>
                    <a:prstClr val="white"/>
                  </a:solidFill>
                  <a:latin typeface="Calibri"/>
                  <a:ea typeface="宋体" panose="02010600030101010101" pitchFamily="2" charset="-122"/>
                </a:rPr>
              </a:br>
              <a:r>
                <a:rPr lang="zh-CN" altLang="en-US" sz="933" dirty="0">
                  <a:solidFill>
                    <a:prstClr val="white"/>
                  </a:solidFill>
                  <a:latin typeface="Calibri"/>
                  <a:ea typeface="宋体" panose="02010600030101010101" pitchFamily="2" charset="-122"/>
                </a:rPr>
                <a:t>（建议使用主题字体）</a:t>
              </a:r>
            </a:p>
          </p:txBody>
        </p:sp>
        <p:sp>
          <p:nvSpPr>
            <p:cNvPr id="20" name="Freeform: Shape 20">
              <a:extLst>
                <a:ext uri="{FF2B5EF4-FFF2-40B4-BE49-F238E27FC236}">
                  <a16:creationId xmlns:a16="http://schemas.microsoft.com/office/drawing/2014/main" id="{27218131-7275-4082-8110-CA60A31C90FB}"/>
                </a:ext>
              </a:extLst>
            </p:cNvPr>
            <p:cNvSpPr>
              <a:spLocks/>
            </p:cNvSpPr>
            <p:nvPr/>
          </p:nvSpPr>
          <p:spPr bwMode="auto">
            <a:xfrm>
              <a:off x="10096511" y="3720514"/>
              <a:ext cx="321516" cy="264528"/>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algn="ctr" defTabSz="1219012"/>
              <a:endParaRPr sz="1600" dirty="0">
                <a:solidFill>
                  <a:prstClr val="black"/>
                </a:solidFill>
                <a:latin typeface="Calibri"/>
              </a:endParaRPr>
            </a:p>
          </p:txBody>
        </p:sp>
      </p:grpSp>
      <p:sp>
        <p:nvSpPr>
          <p:cNvPr id="24" name="Oval 8">
            <a:extLst>
              <a:ext uri="{FF2B5EF4-FFF2-40B4-BE49-F238E27FC236}">
                <a16:creationId xmlns:a16="http://schemas.microsoft.com/office/drawing/2014/main" id="{30922877-A00D-4CDC-8B71-5D77F70C2CC2}"/>
              </a:ext>
            </a:extLst>
          </p:cNvPr>
          <p:cNvSpPr/>
          <p:nvPr/>
        </p:nvSpPr>
        <p:spPr>
          <a:xfrm>
            <a:off x="9395796" y="4258318"/>
            <a:ext cx="1723104" cy="1705196"/>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1219012"/>
            <a:endParaRPr sz="1600" dirty="0">
              <a:solidFill>
                <a:prstClr val="white"/>
              </a:solidFill>
              <a:latin typeface="Calibri"/>
            </a:endParaRPr>
          </a:p>
        </p:txBody>
      </p:sp>
      <p:grpSp>
        <p:nvGrpSpPr>
          <p:cNvPr id="28" name="组合 27">
            <a:extLst>
              <a:ext uri="{FF2B5EF4-FFF2-40B4-BE49-F238E27FC236}">
                <a16:creationId xmlns:a16="http://schemas.microsoft.com/office/drawing/2014/main" id="{F7459A36-6437-4D5C-A71E-AFAF159F09A1}"/>
              </a:ext>
            </a:extLst>
          </p:cNvPr>
          <p:cNvGrpSpPr/>
          <p:nvPr>
            <p:custDataLst>
              <p:tags r:id="rId1"/>
            </p:custDataLst>
          </p:nvPr>
        </p:nvGrpSpPr>
        <p:grpSpPr>
          <a:xfrm>
            <a:off x="8036652" y="253088"/>
            <a:ext cx="3776519" cy="594200"/>
            <a:chOff x="3159125" y="2914650"/>
            <a:chExt cx="5867400" cy="1031876"/>
          </a:xfrm>
        </p:grpSpPr>
        <p:sp>
          <p:nvSpPr>
            <p:cNvPr id="29" name="Freeform 5">
              <a:extLst>
                <a:ext uri="{FF2B5EF4-FFF2-40B4-BE49-F238E27FC236}">
                  <a16:creationId xmlns:a16="http://schemas.microsoft.com/office/drawing/2014/main" id="{20496DE6-20CC-4016-AD2E-13F75FD6655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6">
              <a:extLst>
                <a:ext uri="{FF2B5EF4-FFF2-40B4-BE49-F238E27FC236}">
                  <a16:creationId xmlns:a16="http://schemas.microsoft.com/office/drawing/2014/main" id="{A6C6C1BD-93A2-4646-9409-40A5CF0B9B5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7">
              <a:extLst>
                <a:ext uri="{FF2B5EF4-FFF2-40B4-BE49-F238E27FC236}">
                  <a16:creationId xmlns:a16="http://schemas.microsoft.com/office/drawing/2014/main" id="{A937D69B-D48F-4CA6-B913-E1B1FF67253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8">
              <a:extLst>
                <a:ext uri="{FF2B5EF4-FFF2-40B4-BE49-F238E27FC236}">
                  <a16:creationId xmlns:a16="http://schemas.microsoft.com/office/drawing/2014/main" id="{CDC8A092-2C51-4E64-AA45-51CC955BA9FE}"/>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9">
              <a:extLst>
                <a:ext uri="{FF2B5EF4-FFF2-40B4-BE49-F238E27FC236}">
                  <a16:creationId xmlns:a16="http://schemas.microsoft.com/office/drawing/2014/main" id="{A45013CE-FFD4-46FC-8848-3E4367195F7E}"/>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0">
              <a:extLst>
                <a:ext uri="{FF2B5EF4-FFF2-40B4-BE49-F238E27FC236}">
                  <a16:creationId xmlns:a16="http://schemas.microsoft.com/office/drawing/2014/main" id="{C95A1F97-7AB8-4705-93CF-A8ED6AB83D6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1">
              <a:extLst>
                <a:ext uri="{FF2B5EF4-FFF2-40B4-BE49-F238E27FC236}">
                  <a16:creationId xmlns:a16="http://schemas.microsoft.com/office/drawing/2014/main" id="{1AF5495A-8AB4-42F3-B175-60C2880873C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2">
              <a:extLst>
                <a:ext uri="{FF2B5EF4-FFF2-40B4-BE49-F238E27FC236}">
                  <a16:creationId xmlns:a16="http://schemas.microsoft.com/office/drawing/2014/main" id="{B93F4EA3-3889-41E2-B8F2-45AAB58B6FD6}"/>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3">
              <a:extLst>
                <a:ext uri="{FF2B5EF4-FFF2-40B4-BE49-F238E27FC236}">
                  <a16:creationId xmlns:a16="http://schemas.microsoft.com/office/drawing/2014/main" id="{ED272447-44DF-4258-A00B-B40D75F8376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4">
              <a:extLst>
                <a:ext uri="{FF2B5EF4-FFF2-40B4-BE49-F238E27FC236}">
                  <a16:creationId xmlns:a16="http://schemas.microsoft.com/office/drawing/2014/main" id="{74D07153-FDC0-4893-A54C-485F473C7C44}"/>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5">
              <a:extLst>
                <a:ext uri="{FF2B5EF4-FFF2-40B4-BE49-F238E27FC236}">
                  <a16:creationId xmlns:a16="http://schemas.microsoft.com/office/drawing/2014/main" id="{ACC059AA-D473-4297-9016-03AE51321B9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6">
              <a:extLst>
                <a:ext uri="{FF2B5EF4-FFF2-40B4-BE49-F238E27FC236}">
                  <a16:creationId xmlns:a16="http://schemas.microsoft.com/office/drawing/2014/main" id="{19B3E4C9-59CA-43BC-B9E1-02F9BC7A493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7">
              <a:extLst>
                <a:ext uri="{FF2B5EF4-FFF2-40B4-BE49-F238E27FC236}">
                  <a16:creationId xmlns:a16="http://schemas.microsoft.com/office/drawing/2014/main" id="{ABFD4C4E-2BB3-487F-8AD2-51A363C87792}"/>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8">
              <a:extLst>
                <a:ext uri="{FF2B5EF4-FFF2-40B4-BE49-F238E27FC236}">
                  <a16:creationId xmlns:a16="http://schemas.microsoft.com/office/drawing/2014/main" id="{5934B0B6-9916-4B9D-87CF-EA00B72E3E8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9">
              <a:extLst>
                <a:ext uri="{FF2B5EF4-FFF2-40B4-BE49-F238E27FC236}">
                  <a16:creationId xmlns:a16="http://schemas.microsoft.com/office/drawing/2014/main" id="{AC8A4DB1-72DC-413A-8BC7-3D4EC0815B9C}"/>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87380509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 calcmode="lin" valueType="num">
                                      <p:cBhvr>
                                        <p:cTn id="9" dur="500" fill="hold"/>
                                        <p:tgtEl>
                                          <p:spTgt spid="21"/>
                                        </p:tgtEl>
                                        <p:attrNameLst>
                                          <p:attrName>style.rotation</p:attrName>
                                        </p:attrNameLst>
                                      </p:cBhvr>
                                      <p:tavLst>
                                        <p:tav tm="0">
                                          <p:val>
                                            <p:fltVal val="360"/>
                                          </p:val>
                                        </p:tav>
                                        <p:tav tm="100000">
                                          <p:val>
                                            <p:fltVal val="0"/>
                                          </p:val>
                                        </p:tav>
                                      </p:tavLst>
                                    </p:anim>
                                    <p:animEffect transition="in" filter="fade">
                                      <p:cBhvr>
                                        <p:cTn id="10" dur="500"/>
                                        <p:tgtEl>
                                          <p:spTgt spid="21"/>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360"/>
                                          </p:val>
                                        </p:tav>
                                        <p:tav tm="100000">
                                          <p:val>
                                            <p:fltVal val="0"/>
                                          </p:val>
                                        </p:tav>
                                      </p:tavLst>
                                    </p:anim>
                                    <p:animEffect transition="in" filter="fade">
                                      <p:cBhvr>
                                        <p:cTn id="22" dur="500"/>
                                        <p:tgtEl>
                                          <p:spTgt spid="2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360"/>
                                          </p:val>
                                        </p:tav>
                                        <p:tav tm="100000">
                                          <p:val>
                                            <p:fltVal val="0"/>
                                          </p:val>
                                        </p:tav>
                                      </p:tavLst>
                                    </p:anim>
                                    <p:animEffect transition="in" filter="fade">
                                      <p:cBhvr>
                                        <p:cTn id="28" dur="500"/>
                                        <p:tgtEl>
                                          <p:spTgt spid="24"/>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7" grpId="0" animBg="1"/>
      <p:bldP spid="22" grpId="0" animBg="1"/>
      <p:bldP spid="6" grpId="0" animBg="1"/>
      <p:bldP spid="23" grpId="0" animBg="1"/>
      <p:bldP spid="5"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6">
            <a:extLst>
              <a:ext uri="{FF2B5EF4-FFF2-40B4-BE49-F238E27FC236}">
                <a16:creationId xmlns:a16="http://schemas.microsoft.com/office/drawing/2014/main" id="{173095C3-C809-45EC-B54C-0E0429E08F02}"/>
              </a:ext>
            </a:extLst>
          </p:cNvPr>
          <p:cNvGrpSpPr/>
          <p:nvPr/>
        </p:nvGrpSpPr>
        <p:grpSpPr>
          <a:xfrm>
            <a:off x="2330935" y="2892387"/>
            <a:ext cx="1794975" cy="1946763"/>
            <a:chOff x="754912" y="1849233"/>
            <a:chExt cx="1784633" cy="1935547"/>
          </a:xfrm>
          <a:solidFill>
            <a:schemeClr val="accent1"/>
          </a:solidFill>
        </p:grpSpPr>
        <p:sp>
          <p:nvSpPr>
            <p:cNvPr id="49" name="Block Arc 63">
              <a:extLst>
                <a:ext uri="{FF2B5EF4-FFF2-40B4-BE49-F238E27FC236}">
                  <a16:creationId xmlns:a16="http://schemas.microsoft.com/office/drawing/2014/main" id="{5AA9F9DD-1653-4F8B-8836-480DC8FE3921}"/>
                </a:ext>
              </a:extLst>
            </p:cNvPr>
            <p:cNvSpPr/>
            <p:nvPr/>
          </p:nvSpPr>
          <p:spPr bwMode="auto">
            <a:xfrm flipH="1">
              <a:off x="754912" y="2000147"/>
              <a:ext cx="1784633" cy="1784633"/>
            </a:xfrm>
            <a:prstGeom prst="blockArc">
              <a:avLst>
                <a:gd name="adj1" fmla="val 9060483"/>
                <a:gd name="adj2" fmla="val 1762741"/>
                <a:gd name="adj3" fmla="val 4009"/>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50" name="Isosceles Triangle 64">
              <a:extLst>
                <a:ext uri="{FF2B5EF4-FFF2-40B4-BE49-F238E27FC236}">
                  <a16:creationId xmlns:a16="http://schemas.microsoft.com/office/drawing/2014/main" id="{77AEFF82-5951-4631-B906-624224568D08}"/>
                </a:ext>
              </a:extLst>
            </p:cNvPr>
            <p:cNvSpPr/>
            <p:nvPr/>
          </p:nvSpPr>
          <p:spPr bwMode="auto">
            <a:xfrm rot="5400000">
              <a:off x="1449320" y="1871665"/>
              <a:ext cx="395818" cy="350953"/>
            </a:xfrm>
            <a:prstGeom prst="triangle">
              <a:avLst/>
            </a:prstGeom>
            <a:grpFill/>
            <a:ln w="19050">
              <a:noFill/>
              <a:round/>
              <a:headEnd/>
              <a:tailEnd/>
            </a:ln>
          </p:spPr>
          <p:txBody>
            <a:bodyPr anchor="ctr"/>
            <a:lstStyle/>
            <a:p>
              <a:pPr algn="ctr" defTabSz="1219012"/>
              <a:endParaRPr sz="1600" dirty="0">
                <a:solidFill>
                  <a:prstClr val="black"/>
                </a:solidFill>
                <a:latin typeface="Calibri"/>
              </a:endParaRPr>
            </a:p>
          </p:txBody>
        </p:sp>
      </p:grpSp>
      <p:sp>
        <p:nvSpPr>
          <p:cNvPr id="6" name="Oval 65">
            <a:extLst>
              <a:ext uri="{FF2B5EF4-FFF2-40B4-BE49-F238E27FC236}">
                <a16:creationId xmlns:a16="http://schemas.microsoft.com/office/drawing/2014/main" id="{33514073-A93F-4300-9462-BDC85799EBB4}"/>
              </a:ext>
            </a:extLst>
          </p:cNvPr>
          <p:cNvSpPr/>
          <p:nvPr/>
        </p:nvSpPr>
        <p:spPr bwMode="auto">
          <a:xfrm>
            <a:off x="2263874" y="4169088"/>
            <a:ext cx="443655" cy="443656"/>
          </a:xfrm>
          <a:prstGeom prst="ellipse">
            <a:avLst/>
          </a:prstGeom>
          <a:solidFill>
            <a:schemeClr val="accent1"/>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defTabSz="1219012"/>
            <a:r>
              <a:rPr lang="en-US" sz="1067" b="1" dirty="0">
                <a:solidFill>
                  <a:prstClr val="white"/>
                </a:solidFill>
                <a:latin typeface="Calibri"/>
              </a:rPr>
              <a:t>1</a:t>
            </a:r>
          </a:p>
        </p:txBody>
      </p:sp>
      <p:grpSp>
        <p:nvGrpSpPr>
          <p:cNvPr id="5" name="Group 67">
            <a:extLst>
              <a:ext uri="{FF2B5EF4-FFF2-40B4-BE49-F238E27FC236}">
                <a16:creationId xmlns:a16="http://schemas.microsoft.com/office/drawing/2014/main" id="{3DCF0BF9-5740-465D-A754-2B39B5FFF25A}"/>
              </a:ext>
            </a:extLst>
          </p:cNvPr>
          <p:cNvGrpSpPr/>
          <p:nvPr/>
        </p:nvGrpSpPr>
        <p:grpSpPr>
          <a:xfrm>
            <a:off x="3772925" y="2892389"/>
            <a:ext cx="1794975" cy="1946763"/>
            <a:chOff x="2188591" y="1849234"/>
            <a:chExt cx="1784633" cy="1935547"/>
          </a:xfrm>
          <a:solidFill>
            <a:schemeClr val="accent2"/>
          </a:solidFill>
        </p:grpSpPr>
        <p:sp>
          <p:nvSpPr>
            <p:cNvPr id="47" name="Block Arc 68">
              <a:extLst>
                <a:ext uri="{FF2B5EF4-FFF2-40B4-BE49-F238E27FC236}">
                  <a16:creationId xmlns:a16="http://schemas.microsoft.com/office/drawing/2014/main" id="{D1132679-964A-450D-99F0-5EA41846AE22}"/>
                </a:ext>
              </a:extLst>
            </p:cNvPr>
            <p:cNvSpPr/>
            <p:nvPr/>
          </p:nvSpPr>
          <p:spPr bwMode="auto">
            <a:xfrm flipH="1">
              <a:off x="2188591"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48" name="Isosceles Triangle 69">
              <a:extLst>
                <a:ext uri="{FF2B5EF4-FFF2-40B4-BE49-F238E27FC236}">
                  <a16:creationId xmlns:a16="http://schemas.microsoft.com/office/drawing/2014/main" id="{F4348D60-234B-4F39-A70D-688876EB4F8E}"/>
                </a:ext>
              </a:extLst>
            </p:cNvPr>
            <p:cNvSpPr/>
            <p:nvPr/>
          </p:nvSpPr>
          <p:spPr bwMode="auto">
            <a:xfrm rot="5400000">
              <a:off x="2882999" y="1871666"/>
              <a:ext cx="395818" cy="350953"/>
            </a:xfrm>
            <a:prstGeom prst="triangle">
              <a:avLst/>
            </a:prstGeom>
            <a:grpFill/>
            <a:ln w="19050">
              <a:noFill/>
              <a:round/>
              <a:headEnd/>
              <a:tailEnd/>
            </a:ln>
          </p:spPr>
          <p:txBody>
            <a:bodyPr anchor="ctr"/>
            <a:lstStyle/>
            <a:p>
              <a:pPr algn="ctr" defTabSz="1219012"/>
              <a:endParaRPr sz="1600" dirty="0">
                <a:solidFill>
                  <a:prstClr val="black"/>
                </a:solidFill>
                <a:latin typeface="Calibri"/>
              </a:endParaRPr>
            </a:p>
          </p:txBody>
        </p:sp>
      </p:grpSp>
      <p:grpSp>
        <p:nvGrpSpPr>
          <p:cNvPr id="7" name="Group 70">
            <a:extLst>
              <a:ext uri="{FF2B5EF4-FFF2-40B4-BE49-F238E27FC236}">
                <a16:creationId xmlns:a16="http://schemas.microsoft.com/office/drawing/2014/main" id="{0BC0E8F9-8DBE-4A5F-A233-3F0BAB2D5042}"/>
              </a:ext>
            </a:extLst>
          </p:cNvPr>
          <p:cNvGrpSpPr/>
          <p:nvPr/>
        </p:nvGrpSpPr>
        <p:grpSpPr>
          <a:xfrm>
            <a:off x="5214911" y="2892389"/>
            <a:ext cx="1794975" cy="1946763"/>
            <a:chOff x="3622270" y="1849234"/>
            <a:chExt cx="1784633" cy="1935547"/>
          </a:xfrm>
          <a:solidFill>
            <a:schemeClr val="accent3"/>
          </a:solidFill>
        </p:grpSpPr>
        <p:sp>
          <p:nvSpPr>
            <p:cNvPr id="45" name="Block Arc 71">
              <a:extLst>
                <a:ext uri="{FF2B5EF4-FFF2-40B4-BE49-F238E27FC236}">
                  <a16:creationId xmlns:a16="http://schemas.microsoft.com/office/drawing/2014/main" id="{C6EEBD69-8AD6-4070-9B25-F49D1512CDA3}"/>
                </a:ext>
              </a:extLst>
            </p:cNvPr>
            <p:cNvSpPr/>
            <p:nvPr/>
          </p:nvSpPr>
          <p:spPr bwMode="auto">
            <a:xfrm flipH="1">
              <a:off x="3622270"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46" name="Isosceles Triangle 72">
              <a:extLst>
                <a:ext uri="{FF2B5EF4-FFF2-40B4-BE49-F238E27FC236}">
                  <a16:creationId xmlns:a16="http://schemas.microsoft.com/office/drawing/2014/main" id="{D565E3ED-6509-4104-98F7-4191DB7D43B0}"/>
                </a:ext>
              </a:extLst>
            </p:cNvPr>
            <p:cNvSpPr/>
            <p:nvPr/>
          </p:nvSpPr>
          <p:spPr bwMode="auto">
            <a:xfrm rot="5400000">
              <a:off x="4316677" y="1871666"/>
              <a:ext cx="395818" cy="350953"/>
            </a:xfrm>
            <a:prstGeom prst="triangle">
              <a:avLst/>
            </a:prstGeom>
            <a:grpFill/>
            <a:ln w="19050">
              <a:noFill/>
              <a:round/>
              <a:headEnd/>
              <a:tailEnd/>
            </a:ln>
          </p:spPr>
          <p:txBody>
            <a:bodyPr anchor="ctr"/>
            <a:lstStyle/>
            <a:p>
              <a:pPr algn="ctr" defTabSz="1219012"/>
              <a:endParaRPr sz="1600" dirty="0">
                <a:solidFill>
                  <a:prstClr val="black"/>
                </a:solidFill>
                <a:latin typeface="Calibri"/>
              </a:endParaRPr>
            </a:p>
          </p:txBody>
        </p:sp>
      </p:grpSp>
      <p:grpSp>
        <p:nvGrpSpPr>
          <p:cNvPr id="8" name="Group 73">
            <a:extLst>
              <a:ext uri="{FF2B5EF4-FFF2-40B4-BE49-F238E27FC236}">
                <a16:creationId xmlns:a16="http://schemas.microsoft.com/office/drawing/2014/main" id="{A7D6CE2C-21F2-425B-B092-02315C2A62DD}"/>
              </a:ext>
            </a:extLst>
          </p:cNvPr>
          <p:cNvGrpSpPr/>
          <p:nvPr/>
        </p:nvGrpSpPr>
        <p:grpSpPr>
          <a:xfrm>
            <a:off x="6656898" y="2892389"/>
            <a:ext cx="1794975" cy="1946763"/>
            <a:chOff x="5055949" y="1849234"/>
            <a:chExt cx="1784633" cy="1935547"/>
          </a:xfrm>
          <a:solidFill>
            <a:schemeClr val="accent4"/>
          </a:solidFill>
        </p:grpSpPr>
        <p:sp>
          <p:nvSpPr>
            <p:cNvPr id="43" name="Block Arc 74">
              <a:extLst>
                <a:ext uri="{FF2B5EF4-FFF2-40B4-BE49-F238E27FC236}">
                  <a16:creationId xmlns:a16="http://schemas.microsoft.com/office/drawing/2014/main" id="{288249E5-54A2-4F6F-9FFC-4EA4F848A0BB}"/>
                </a:ext>
              </a:extLst>
            </p:cNvPr>
            <p:cNvSpPr/>
            <p:nvPr/>
          </p:nvSpPr>
          <p:spPr bwMode="auto">
            <a:xfrm flipH="1">
              <a:off x="5055949" y="2000148"/>
              <a:ext cx="1784633" cy="1784633"/>
            </a:xfrm>
            <a:prstGeom prst="blockArc">
              <a:avLst>
                <a:gd name="adj1" fmla="val 9060483"/>
                <a:gd name="adj2" fmla="val 1762741"/>
                <a:gd name="adj3" fmla="val 4009"/>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44" name="Isosceles Triangle 75">
              <a:extLst>
                <a:ext uri="{FF2B5EF4-FFF2-40B4-BE49-F238E27FC236}">
                  <a16:creationId xmlns:a16="http://schemas.microsoft.com/office/drawing/2014/main" id="{027F8BEE-7FAA-420C-9712-3F4CFE255010}"/>
                </a:ext>
              </a:extLst>
            </p:cNvPr>
            <p:cNvSpPr/>
            <p:nvPr/>
          </p:nvSpPr>
          <p:spPr bwMode="auto">
            <a:xfrm rot="5400000">
              <a:off x="5750357" y="1871666"/>
              <a:ext cx="395818" cy="350953"/>
            </a:xfrm>
            <a:prstGeom prst="triangle">
              <a:avLst/>
            </a:prstGeom>
            <a:grpFill/>
            <a:ln w="19050">
              <a:noFill/>
              <a:round/>
              <a:headEnd/>
              <a:tailEnd/>
            </a:ln>
          </p:spPr>
          <p:txBody>
            <a:bodyPr anchor="ctr"/>
            <a:lstStyle/>
            <a:p>
              <a:pPr algn="ctr" defTabSz="1219012"/>
              <a:endParaRPr sz="1600" dirty="0">
                <a:solidFill>
                  <a:prstClr val="black"/>
                </a:solidFill>
                <a:latin typeface="Calibri"/>
              </a:endParaRPr>
            </a:p>
          </p:txBody>
        </p:sp>
      </p:grpSp>
      <p:grpSp>
        <p:nvGrpSpPr>
          <p:cNvPr id="9" name="组合 53">
            <a:extLst>
              <a:ext uri="{FF2B5EF4-FFF2-40B4-BE49-F238E27FC236}">
                <a16:creationId xmlns:a16="http://schemas.microsoft.com/office/drawing/2014/main" id="{A2E5B6D8-A4A2-49D5-A7E1-A2C8FB2FADBF}"/>
              </a:ext>
            </a:extLst>
          </p:cNvPr>
          <p:cNvGrpSpPr/>
          <p:nvPr/>
        </p:nvGrpSpPr>
        <p:grpSpPr>
          <a:xfrm>
            <a:off x="8098882" y="2892389"/>
            <a:ext cx="2235453" cy="1946763"/>
            <a:chOff x="8098881" y="2892389"/>
            <a:chExt cx="2235453" cy="1946763"/>
          </a:xfrm>
          <a:solidFill>
            <a:schemeClr val="accent1"/>
          </a:solidFill>
        </p:grpSpPr>
        <p:sp>
          <p:nvSpPr>
            <p:cNvPr id="40" name="Block Arc 77">
              <a:extLst>
                <a:ext uri="{FF2B5EF4-FFF2-40B4-BE49-F238E27FC236}">
                  <a16:creationId xmlns:a16="http://schemas.microsoft.com/office/drawing/2014/main" id="{7AB9890A-9F90-4BC8-952D-78A0B72CAEA6}"/>
                </a:ext>
              </a:extLst>
            </p:cNvPr>
            <p:cNvSpPr/>
            <p:nvPr/>
          </p:nvSpPr>
          <p:spPr bwMode="auto">
            <a:xfrm flipH="1">
              <a:off x="8098881" y="3044178"/>
              <a:ext cx="1794975" cy="1794974"/>
            </a:xfrm>
            <a:prstGeom prst="blockArc">
              <a:avLst>
                <a:gd name="adj1" fmla="val 10960587"/>
                <a:gd name="adj2" fmla="val 1762741"/>
                <a:gd name="adj3" fmla="val 4009"/>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41" name="Isosceles Triangle 78">
              <a:extLst>
                <a:ext uri="{FF2B5EF4-FFF2-40B4-BE49-F238E27FC236}">
                  <a16:creationId xmlns:a16="http://schemas.microsoft.com/office/drawing/2014/main" id="{17704C4B-5A66-4A42-9B0A-61447771A262}"/>
                </a:ext>
              </a:extLst>
            </p:cNvPr>
            <p:cNvSpPr/>
            <p:nvPr/>
          </p:nvSpPr>
          <p:spPr bwMode="auto">
            <a:xfrm rot="5400000">
              <a:off x="8797313" y="2914951"/>
              <a:ext cx="398112" cy="352987"/>
            </a:xfrm>
            <a:prstGeom prst="triangle">
              <a:avLst/>
            </a:prstGeom>
            <a:grpFill/>
            <a:ln w="19050">
              <a:noFill/>
              <a:round/>
              <a:headEnd/>
              <a:tailEnd/>
            </a:ln>
          </p:spPr>
          <p:txBody>
            <a:bodyPr anchor="ctr"/>
            <a:lstStyle/>
            <a:p>
              <a:pPr algn="ctr" defTabSz="1219012"/>
              <a:endParaRPr sz="1600" dirty="0">
                <a:solidFill>
                  <a:prstClr val="black"/>
                </a:solidFill>
                <a:latin typeface="Calibri"/>
              </a:endParaRPr>
            </a:p>
          </p:txBody>
        </p:sp>
        <p:sp>
          <p:nvSpPr>
            <p:cNvPr id="42" name="Arrow: Right 79">
              <a:extLst>
                <a:ext uri="{FF2B5EF4-FFF2-40B4-BE49-F238E27FC236}">
                  <a16:creationId xmlns:a16="http://schemas.microsoft.com/office/drawing/2014/main" id="{5DFAC87D-3ADE-43D7-8A44-6623B8E39085}"/>
                </a:ext>
              </a:extLst>
            </p:cNvPr>
            <p:cNvSpPr/>
            <p:nvPr/>
          </p:nvSpPr>
          <p:spPr bwMode="auto">
            <a:xfrm>
              <a:off x="9817003" y="3779607"/>
              <a:ext cx="517331" cy="254626"/>
            </a:xfrm>
            <a:prstGeom prst="rightArrow">
              <a:avLst>
                <a:gd name="adj1" fmla="val 22275"/>
                <a:gd name="adj2" fmla="val 69684"/>
              </a:avLst>
            </a:prstGeom>
            <a:grpFill/>
            <a:ln w="19050">
              <a:noFill/>
              <a:round/>
              <a:headEnd/>
              <a:tailEnd/>
            </a:ln>
          </p:spPr>
          <p:txBody>
            <a:bodyPr anchor="ctr"/>
            <a:lstStyle/>
            <a:p>
              <a:pPr algn="ctr" defTabSz="1219012"/>
              <a:endParaRPr sz="1600" dirty="0">
                <a:solidFill>
                  <a:prstClr val="black"/>
                </a:solidFill>
                <a:latin typeface="Calibri"/>
              </a:endParaRPr>
            </a:p>
          </p:txBody>
        </p:sp>
      </p:grpSp>
      <p:sp>
        <p:nvSpPr>
          <p:cNvPr id="51" name="Arrow: Right 79">
            <a:extLst>
              <a:ext uri="{FF2B5EF4-FFF2-40B4-BE49-F238E27FC236}">
                <a16:creationId xmlns:a16="http://schemas.microsoft.com/office/drawing/2014/main" id="{A028ABD3-E1F2-47C9-9751-FE42B1E30C73}"/>
              </a:ext>
            </a:extLst>
          </p:cNvPr>
          <p:cNvSpPr/>
          <p:nvPr/>
        </p:nvSpPr>
        <p:spPr bwMode="auto">
          <a:xfrm>
            <a:off x="1804211" y="4041773"/>
            <a:ext cx="517331" cy="254627"/>
          </a:xfrm>
          <a:prstGeom prst="rightArrow">
            <a:avLst>
              <a:gd name="adj1" fmla="val 22275"/>
              <a:gd name="adj2" fmla="val 69684"/>
            </a:avLst>
          </a:prstGeom>
          <a:solidFill>
            <a:schemeClr val="accent1"/>
          </a:solidFill>
          <a:ln w="19050">
            <a:noFill/>
            <a:round/>
            <a:headEnd/>
            <a:tailEnd/>
          </a:ln>
        </p:spPr>
        <p:txBody>
          <a:bodyPr lIns="91440" tIns="45720" rIns="91440" bIns="45720" anchor="ctr"/>
          <a:lstStyle/>
          <a:p>
            <a:pPr algn="ctr" defTabSz="1219012"/>
            <a:endParaRPr sz="1600" dirty="0">
              <a:solidFill>
                <a:prstClr val="black"/>
              </a:solidFill>
              <a:latin typeface="Calibri"/>
            </a:endParaRPr>
          </a:p>
        </p:txBody>
      </p:sp>
      <p:sp>
        <p:nvSpPr>
          <p:cNvPr id="11" name="Oval 80">
            <a:extLst>
              <a:ext uri="{FF2B5EF4-FFF2-40B4-BE49-F238E27FC236}">
                <a16:creationId xmlns:a16="http://schemas.microsoft.com/office/drawing/2014/main" id="{F62BECCC-69E9-47E4-A635-34E72C8214AB}"/>
              </a:ext>
            </a:extLst>
          </p:cNvPr>
          <p:cNvSpPr/>
          <p:nvPr/>
        </p:nvSpPr>
        <p:spPr bwMode="auto">
          <a:xfrm>
            <a:off x="3715074" y="4169088"/>
            <a:ext cx="443655" cy="443656"/>
          </a:xfrm>
          <a:prstGeom prst="ellipse">
            <a:avLst/>
          </a:prstGeom>
          <a:solidFill>
            <a:schemeClr val="accent2"/>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defTabSz="1219012"/>
            <a:r>
              <a:rPr lang="en-US" sz="1067" b="1" dirty="0">
                <a:solidFill>
                  <a:prstClr val="white"/>
                </a:solidFill>
                <a:latin typeface="Calibri"/>
              </a:rPr>
              <a:t>2</a:t>
            </a:r>
          </a:p>
        </p:txBody>
      </p:sp>
      <p:sp>
        <p:nvSpPr>
          <p:cNvPr id="12" name="Oval 82">
            <a:extLst>
              <a:ext uri="{FF2B5EF4-FFF2-40B4-BE49-F238E27FC236}">
                <a16:creationId xmlns:a16="http://schemas.microsoft.com/office/drawing/2014/main" id="{2E28E932-C289-4F4E-9DDA-ED6A2CF61658}"/>
              </a:ext>
            </a:extLst>
          </p:cNvPr>
          <p:cNvSpPr/>
          <p:nvPr/>
        </p:nvSpPr>
        <p:spPr bwMode="auto">
          <a:xfrm>
            <a:off x="5166270" y="4169088"/>
            <a:ext cx="443655" cy="443656"/>
          </a:xfrm>
          <a:prstGeom prst="ellipse">
            <a:avLst/>
          </a:prstGeom>
          <a:solidFill>
            <a:schemeClr val="accent3"/>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defTabSz="1219012"/>
            <a:r>
              <a:rPr lang="en-US" sz="1067" b="1" dirty="0">
                <a:solidFill>
                  <a:prstClr val="white"/>
                </a:solidFill>
                <a:latin typeface="Calibri"/>
              </a:rPr>
              <a:t>3</a:t>
            </a:r>
          </a:p>
        </p:txBody>
      </p:sp>
      <p:sp>
        <p:nvSpPr>
          <p:cNvPr id="13" name="Oval 84">
            <a:extLst>
              <a:ext uri="{FF2B5EF4-FFF2-40B4-BE49-F238E27FC236}">
                <a16:creationId xmlns:a16="http://schemas.microsoft.com/office/drawing/2014/main" id="{3EFEA347-CA41-4FD2-8B77-35A8284B9A0E}"/>
              </a:ext>
            </a:extLst>
          </p:cNvPr>
          <p:cNvSpPr/>
          <p:nvPr/>
        </p:nvSpPr>
        <p:spPr bwMode="auto">
          <a:xfrm>
            <a:off x="6617470" y="4169088"/>
            <a:ext cx="443655" cy="443656"/>
          </a:xfrm>
          <a:prstGeom prst="ellipse">
            <a:avLst/>
          </a:prstGeom>
          <a:solidFill>
            <a:schemeClr val="accent4"/>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defTabSz="1219012"/>
            <a:r>
              <a:rPr lang="en-US" sz="1067" b="1" dirty="0">
                <a:solidFill>
                  <a:prstClr val="white"/>
                </a:solidFill>
                <a:latin typeface="Calibri"/>
              </a:rPr>
              <a:t>4</a:t>
            </a:r>
          </a:p>
        </p:txBody>
      </p:sp>
      <p:sp>
        <p:nvSpPr>
          <p:cNvPr id="14" name="Oval 86">
            <a:extLst>
              <a:ext uri="{FF2B5EF4-FFF2-40B4-BE49-F238E27FC236}">
                <a16:creationId xmlns:a16="http://schemas.microsoft.com/office/drawing/2014/main" id="{9553EBC8-9B8B-4288-9AF5-814D46FDDC0F}"/>
              </a:ext>
            </a:extLst>
          </p:cNvPr>
          <p:cNvSpPr/>
          <p:nvPr/>
        </p:nvSpPr>
        <p:spPr bwMode="auto">
          <a:xfrm>
            <a:off x="8068666" y="4169088"/>
            <a:ext cx="443655" cy="443656"/>
          </a:xfrm>
          <a:prstGeom prst="ellipse">
            <a:avLst/>
          </a:prstGeom>
          <a:solidFill>
            <a:schemeClr val="accent1"/>
          </a:solidFill>
          <a:ln w="28575">
            <a:solidFill>
              <a:schemeClr val="bg1"/>
            </a:solidFill>
            <a:round/>
            <a:headEnd/>
            <a:tailEnd/>
          </a:ln>
        </p:spPr>
        <p:txBody>
          <a:bodyPr vert="horz" wrap="none" lIns="91440" tIns="45720" rIns="91440" bIns="45720" anchor="ctr" anchorCtr="1" compatLnSpc="1">
            <a:prstTxWarp prst="textNoShape">
              <a:avLst/>
            </a:prstTxWarp>
            <a:normAutofit/>
          </a:bodyPr>
          <a:lstStyle/>
          <a:p>
            <a:pPr algn="ctr" defTabSz="1219012"/>
            <a:r>
              <a:rPr lang="en-US" sz="1067" b="1" dirty="0">
                <a:solidFill>
                  <a:prstClr val="white"/>
                </a:solidFill>
                <a:latin typeface="Calibri"/>
              </a:rPr>
              <a:t>5</a:t>
            </a:r>
          </a:p>
        </p:txBody>
      </p:sp>
      <p:sp>
        <p:nvSpPr>
          <p:cNvPr id="16" name="Arrow: Pentagon 89">
            <a:extLst>
              <a:ext uri="{FF2B5EF4-FFF2-40B4-BE49-F238E27FC236}">
                <a16:creationId xmlns:a16="http://schemas.microsoft.com/office/drawing/2014/main" id="{F6397A18-A6D4-436A-88DD-58AB1CAD2366}"/>
              </a:ext>
            </a:extLst>
          </p:cNvPr>
          <p:cNvSpPr/>
          <p:nvPr/>
        </p:nvSpPr>
        <p:spPr bwMode="auto">
          <a:xfrm>
            <a:off x="2485701" y="2229964"/>
            <a:ext cx="1379548" cy="421529"/>
          </a:xfrm>
          <a:prstGeom prst="homePlate">
            <a:avLst/>
          </a:prstGeom>
          <a:solidFill>
            <a:schemeClr val="accent1"/>
          </a:solidFill>
          <a:ln w="19050">
            <a:noFill/>
            <a:round/>
            <a:headEnd/>
            <a:tailEnd/>
          </a:ln>
        </p:spPr>
        <p:txBody>
          <a:bodyPr vert="horz" wrap="none" lIns="91440" tIns="45720" rIns="91440" bIns="45720" anchor="ctr" anchorCtr="1" compatLnSpc="1">
            <a:prstTxWarp prst="textNoShape">
              <a:avLst/>
            </a:prstTxWarp>
            <a:normAutofit/>
          </a:bodyPr>
          <a:lstStyle/>
          <a:p>
            <a:pPr defTabSz="1219012"/>
            <a:r>
              <a:rPr lang="zh-CN" altLang="en-US" sz="1067" b="1" dirty="0">
                <a:solidFill>
                  <a:prstClr val="white"/>
                </a:solidFill>
                <a:latin typeface="Calibri"/>
                <a:ea typeface="宋体" panose="02010600030101010101" pitchFamily="2" charset="-122"/>
              </a:rPr>
              <a:t>标题文本预设</a:t>
            </a:r>
          </a:p>
        </p:txBody>
      </p:sp>
      <p:sp>
        <p:nvSpPr>
          <p:cNvPr id="18" name="Arrow: Pentagon 91">
            <a:extLst>
              <a:ext uri="{FF2B5EF4-FFF2-40B4-BE49-F238E27FC236}">
                <a16:creationId xmlns:a16="http://schemas.microsoft.com/office/drawing/2014/main" id="{C160B2E5-86CF-43F7-9020-F0789342EFDC}"/>
              </a:ext>
            </a:extLst>
          </p:cNvPr>
          <p:cNvSpPr/>
          <p:nvPr/>
        </p:nvSpPr>
        <p:spPr bwMode="auto">
          <a:xfrm>
            <a:off x="8290490" y="2229964"/>
            <a:ext cx="1379548" cy="421529"/>
          </a:xfrm>
          <a:prstGeom prst="homePlate">
            <a:avLst/>
          </a:prstGeom>
          <a:solidFill>
            <a:schemeClr val="accent1"/>
          </a:solidFill>
          <a:ln w="19050">
            <a:noFill/>
            <a:round/>
            <a:headEnd/>
            <a:tailEnd/>
          </a:ln>
        </p:spPr>
        <p:txBody>
          <a:bodyPr vert="horz" wrap="none" lIns="91440" tIns="45720" rIns="91440" bIns="45720" anchor="ctr" anchorCtr="1" compatLnSpc="1">
            <a:prstTxWarp prst="textNoShape">
              <a:avLst/>
            </a:prstTxWarp>
            <a:normAutofit/>
          </a:bodyPr>
          <a:lstStyle/>
          <a:p>
            <a:pPr defTabSz="1219012"/>
            <a:r>
              <a:rPr lang="zh-CN" altLang="en-US" sz="1067" b="1" dirty="0">
                <a:solidFill>
                  <a:prstClr val="white"/>
                </a:solidFill>
                <a:latin typeface="Calibri"/>
                <a:ea typeface="宋体" panose="02010600030101010101" pitchFamily="2" charset="-122"/>
              </a:rPr>
              <a:t>标题文本预设</a:t>
            </a:r>
          </a:p>
        </p:txBody>
      </p:sp>
      <p:sp>
        <p:nvSpPr>
          <p:cNvPr id="20" name="Arrow: Pentagon 93">
            <a:extLst>
              <a:ext uri="{FF2B5EF4-FFF2-40B4-BE49-F238E27FC236}">
                <a16:creationId xmlns:a16="http://schemas.microsoft.com/office/drawing/2014/main" id="{2968ABB3-2637-41B9-9A61-EFDB97280A88}"/>
              </a:ext>
            </a:extLst>
          </p:cNvPr>
          <p:cNvSpPr/>
          <p:nvPr/>
        </p:nvSpPr>
        <p:spPr bwMode="auto">
          <a:xfrm>
            <a:off x="6839293" y="2229964"/>
            <a:ext cx="1379548" cy="421529"/>
          </a:xfrm>
          <a:prstGeom prst="homePlate">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a:bodyPr>
          <a:lstStyle/>
          <a:p>
            <a:pPr defTabSz="1219012"/>
            <a:r>
              <a:rPr lang="zh-CN" altLang="en-US" sz="1067" b="1" dirty="0">
                <a:solidFill>
                  <a:prstClr val="white"/>
                </a:solidFill>
                <a:latin typeface="Calibri"/>
                <a:ea typeface="宋体" panose="02010600030101010101" pitchFamily="2" charset="-122"/>
              </a:rPr>
              <a:t>标题文本预设</a:t>
            </a:r>
          </a:p>
        </p:txBody>
      </p:sp>
      <p:sp>
        <p:nvSpPr>
          <p:cNvPr id="22" name="Arrow: Pentagon 95">
            <a:extLst>
              <a:ext uri="{FF2B5EF4-FFF2-40B4-BE49-F238E27FC236}">
                <a16:creationId xmlns:a16="http://schemas.microsoft.com/office/drawing/2014/main" id="{17F4BD36-412B-40A5-AC80-F3419451885F}"/>
              </a:ext>
            </a:extLst>
          </p:cNvPr>
          <p:cNvSpPr/>
          <p:nvPr/>
        </p:nvSpPr>
        <p:spPr bwMode="auto">
          <a:xfrm>
            <a:off x="5388095" y="2229964"/>
            <a:ext cx="1379548" cy="421529"/>
          </a:xfrm>
          <a:prstGeom prst="homePlate">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a:bodyPr>
          <a:lstStyle/>
          <a:p>
            <a:pPr defTabSz="1219012"/>
            <a:r>
              <a:rPr lang="zh-CN" altLang="en-US" sz="1067" b="1" dirty="0">
                <a:solidFill>
                  <a:prstClr val="white"/>
                </a:solidFill>
                <a:latin typeface="Calibri"/>
                <a:ea typeface="宋体" panose="02010600030101010101" pitchFamily="2" charset="-122"/>
              </a:rPr>
              <a:t>标题文本预设</a:t>
            </a:r>
          </a:p>
        </p:txBody>
      </p:sp>
      <p:sp>
        <p:nvSpPr>
          <p:cNvPr id="24" name="Arrow: Pentagon 97">
            <a:extLst>
              <a:ext uri="{FF2B5EF4-FFF2-40B4-BE49-F238E27FC236}">
                <a16:creationId xmlns:a16="http://schemas.microsoft.com/office/drawing/2014/main" id="{9FF2283B-A8DC-4343-9657-11B267EC682F}"/>
              </a:ext>
            </a:extLst>
          </p:cNvPr>
          <p:cNvSpPr/>
          <p:nvPr/>
        </p:nvSpPr>
        <p:spPr bwMode="auto">
          <a:xfrm>
            <a:off x="3936899" y="2229964"/>
            <a:ext cx="1379548" cy="421529"/>
          </a:xfrm>
          <a:prstGeom prst="homePlat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a:bodyPr>
          <a:lstStyle/>
          <a:p>
            <a:pPr defTabSz="1219012"/>
            <a:r>
              <a:rPr lang="zh-CN" altLang="en-US" sz="1067" b="1" dirty="0">
                <a:solidFill>
                  <a:prstClr val="white"/>
                </a:solidFill>
                <a:latin typeface="Calibri"/>
                <a:ea typeface="宋体" panose="02010600030101010101" pitchFamily="2" charset="-122"/>
              </a:rPr>
              <a:t>标题文本预设</a:t>
            </a:r>
          </a:p>
        </p:txBody>
      </p:sp>
      <p:grpSp>
        <p:nvGrpSpPr>
          <p:cNvPr id="10" name="Group 3">
            <a:extLst>
              <a:ext uri="{FF2B5EF4-FFF2-40B4-BE49-F238E27FC236}">
                <a16:creationId xmlns:a16="http://schemas.microsoft.com/office/drawing/2014/main" id="{69282961-20F2-4780-A83C-934C334170D2}"/>
              </a:ext>
            </a:extLst>
          </p:cNvPr>
          <p:cNvGrpSpPr/>
          <p:nvPr/>
        </p:nvGrpSpPr>
        <p:grpSpPr>
          <a:xfrm>
            <a:off x="4760061" y="4612745"/>
            <a:ext cx="1256067" cy="973836"/>
            <a:chOff x="4658631" y="4729338"/>
            <a:chExt cx="1440606" cy="1116911"/>
          </a:xfrm>
        </p:grpSpPr>
        <p:sp>
          <p:nvSpPr>
            <p:cNvPr id="38" name="TextBox 48">
              <a:extLst>
                <a:ext uri="{FF2B5EF4-FFF2-40B4-BE49-F238E27FC236}">
                  <a16:creationId xmlns:a16="http://schemas.microsoft.com/office/drawing/2014/main" id="{CE064577-2DF6-477D-98CA-919C5D458B78}"/>
                </a:ext>
              </a:extLst>
            </p:cNvPr>
            <p:cNvSpPr txBox="1">
              <a:spLocks/>
            </p:cNvSpPr>
            <p:nvPr/>
          </p:nvSpPr>
          <p:spPr bwMode="auto">
            <a:xfrm>
              <a:off x="4658631" y="4729338"/>
              <a:ext cx="1440606" cy="424414"/>
            </a:xfrm>
            <a:prstGeom prst="rect">
              <a:avLst/>
            </a:prstGeom>
            <a:noFill/>
            <a:extLst/>
          </p:spPr>
          <p:txBody>
            <a:bodyPr wrap="none" lIns="0" tIns="0" rIns="0" bIns="0" anchor="ctr" anchorCtr="1">
              <a:normAutofit/>
            </a:bodyPr>
            <a:lstStyle/>
            <a:p>
              <a:pPr algn="ctr" defTabSz="1219012"/>
              <a:r>
                <a:rPr lang="zh-CN" altLang="en-US" sz="1200" dirty="0">
                  <a:solidFill>
                    <a:prstClr val="white">
                      <a:lumMod val="50000"/>
                    </a:prstClr>
                  </a:solidFill>
                  <a:latin typeface="微软雅黑" pitchFamily="34" charset="-122"/>
                  <a:ea typeface="微软雅黑" pitchFamily="34" charset="-122"/>
                </a:rPr>
                <a:t>标题文本预设</a:t>
              </a:r>
            </a:p>
          </p:txBody>
        </p:sp>
        <p:sp>
          <p:nvSpPr>
            <p:cNvPr id="39" name="TextBox 50">
              <a:extLst>
                <a:ext uri="{FF2B5EF4-FFF2-40B4-BE49-F238E27FC236}">
                  <a16:creationId xmlns:a16="http://schemas.microsoft.com/office/drawing/2014/main" id="{1BE7DD15-467B-4BA5-969B-D8B1C70C3BDC}"/>
                </a:ext>
              </a:extLst>
            </p:cNvPr>
            <p:cNvSpPr txBox="1">
              <a:spLocks/>
            </p:cNvSpPr>
            <p:nvPr/>
          </p:nvSpPr>
          <p:spPr bwMode="auto">
            <a:xfrm>
              <a:off x="4658631" y="5153752"/>
              <a:ext cx="1440606" cy="692497"/>
            </a:xfrm>
            <a:prstGeom prst="rect">
              <a:avLst/>
            </a:prstGeom>
            <a:noFill/>
            <a:extLst/>
          </p:spPr>
          <p:txBody>
            <a:bodyPr wrap="square" lIns="0" tIns="0" rIns="0" bIns="0" anchor="ctr" anchorCtr="1">
              <a:normAutofit/>
            </a:bodyPr>
            <a:lstStyle/>
            <a:p>
              <a:pPr algn="ctr" defTabSz="1219012">
                <a:lnSpc>
                  <a:spcPct val="120000"/>
                </a:lnSpc>
              </a:pPr>
              <a:r>
                <a:rPr lang="zh-CN" altLang="en-US" sz="933" dirty="0">
                  <a:solidFill>
                    <a:prstClr val="white">
                      <a:lumMod val="50000"/>
                    </a:prstClr>
                  </a:solidFill>
                  <a:latin typeface="微软雅黑" pitchFamily="34" charset="-122"/>
                  <a:ea typeface="微软雅黑" pitchFamily="34" charset="-122"/>
                </a:rPr>
                <a:t>此部分内容作为文字</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排版占位显示 </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（建议使用主题字体）</a:t>
              </a:r>
            </a:p>
          </p:txBody>
        </p:sp>
      </p:grpSp>
      <p:grpSp>
        <p:nvGrpSpPr>
          <p:cNvPr id="25" name="Group 66">
            <a:extLst>
              <a:ext uri="{FF2B5EF4-FFF2-40B4-BE49-F238E27FC236}">
                <a16:creationId xmlns:a16="http://schemas.microsoft.com/office/drawing/2014/main" id="{3A2CF9A0-3CA8-4CBD-8F2B-EF0F367AE5E8}"/>
              </a:ext>
            </a:extLst>
          </p:cNvPr>
          <p:cNvGrpSpPr/>
          <p:nvPr/>
        </p:nvGrpSpPr>
        <p:grpSpPr>
          <a:xfrm>
            <a:off x="6211257" y="4612745"/>
            <a:ext cx="1256067" cy="973836"/>
            <a:chOff x="4658631" y="4729338"/>
            <a:chExt cx="1440606" cy="1116911"/>
          </a:xfrm>
        </p:grpSpPr>
        <p:sp>
          <p:nvSpPr>
            <p:cNvPr id="36" name="TextBox 81">
              <a:extLst>
                <a:ext uri="{FF2B5EF4-FFF2-40B4-BE49-F238E27FC236}">
                  <a16:creationId xmlns:a16="http://schemas.microsoft.com/office/drawing/2014/main" id="{914E6BAC-CA0B-46E5-AF73-58651BCAF8AA}"/>
                </a:ext>
              </a:extLst>
            </p:cNvPr>
            <p:cNvSpPr txBox="1">
              <a:spLocks/>
            </p:cNvSpPr>
            <p:nvPr/>
          </p:nvSpPr>
          <p:spPr bwMode="auto">
            <a:xfrm>
              <a:off x="4658631" y="4729338"/>
              <a:ext cx="1440606" cy="424414"/>
            </a:xfrm>
            <a:prstGeom prst="rect">
              <a:avLst/>
            </a:prstGeom>
            <a:noFill/>
            <a:extLst/>
          </p:spPr>
          <p:txBody>
            <a:bodyPr wrap="none" lIns="0" tIns="0" rIns="0" bIns="0" anchor="ctr" anchorCtr="1">
              <a:normAutofit/>
            </a:bodyPr>
            <a:lstStyle/>
            <a:p>
              <a:pPr algn="ctr" defTabSz="1219012"/>
              <a:r>
                <a:rPr lang="zh-CN" altLang="en-US" sz="1200" dirty="0">
                  <a:solidFill>
                    <a:prstClr val="white">
                      <a:lumMod val="50000"/>
                    </a:prstClr>
                  </a:solidFill>
                  <a:latin typeface="微软雅黑" pitchFamily="34" charset="-122"/>
                  <a:ea typeface="微软雅黑" pitchFamily="34" charset="-122"/>
                </a:rPr>
                <a:t>标题文本预设</a:t>
              </a:r>
            </a:p>
          </p:txBody>
        </p:sp>
        <p:sp>
          <p:nvSpPr>
            <p:cNvPr id="37" name="TextBox 83">
              <a:extLst>
                <a:ext uri="{FF2B5EF4-FFF2-40B4-BE49-F238E27FC236}">
                  <a16:creationId xmlns:a16="http://schemas.microsoft.com/office/drawing/2014/main" id="{B2071706-BEAD-488F-9968-513EDB61F70F}"/>
                </a:ext>
              </a:extLst>
            </p:cNvPr>
            <p:cNvSpPr txBox="1">
              <a:spLocks/>
            </p:cNvSpPr>
            <p:nvPr/>
          </p:nvSpPr>
          <p:spPr bwMode="auto">
            <a:xfrm>
              <a:off x="4658631" y="5153752"/>
              <a:ext cx="1440606" cy="692497"/>
            </a:xfrm>
            <a:prstGeom prst="rect">
              <a:avLst/>
            </a:prstGeom>
            <a:noFill/>
            <a:extLst/>
          </p:spPr>
          <p:txBody>
            <a:bodyPr wrap="square" lIns="0" tIns="0" rIns="0" bIns="0" anchor="ctr" anchorCtr="1">
              <a:normAutofit/>
            </a:bodyPr>
            <a:lstStyle/>
            <a:p>
              <a:pPr algn="ctr" defTabSz="1219012">
                <a:lnSpc>
                  <a:spcPct val="120000"/>
                </a:lnSpc>
              </a:pPr>
              <a:r>
                <a:rPr lang="zh-CN" altLang="en-US" sz="933" dirty="0">
                  <a:solidFill>
                    <a:prstClr val="white">
                      <a:lumMod val="50000"/>
                    </a:prstClr>
                  </a:solidFill>
                  <a:latin typeface="微软雅黑" pitchFamily="34" charset="-122"/>
                  <a:ea typeface="微软雅黑" pitchFamily="34" charset="-122"/>
                </a:rPr>
                <a:t>此部分内容作为文字</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排版占位显示 </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（建议使用主题字体）</a:t>
              </a:r>
            </a:p>
          </p:txBody>
        </p:sp>
      </p:grpSp>
      <p:grpSp>
        <p:nvGrpSpPr>
          <p:cNvPr id="26" name="Group 85">
            <a:extLst>
              <a:ext uri="{FF2B5EF4-FFF2-40B4-BE49-F238E27FC236}">
                <a16:creationId xmlns:a16="http://schemas.microsoft.com/office/drawing/2014/main" id="{D96FF42E-179F-4974-8B1D-2CC42CDA9E8D}"/>
              </a:ext>
            </a:extLst>
          </p:cNvPr>
          <p:cNvGrpSpPr/>
          <p:nvPr/>
        </p:nvGrpSpPr>
        <p:grpSpPr>
          <a:xfrm>
            <a:off x="7662456" y="4612745"/>
            <a:ext cx="1256067" cy="973836"/>
            <a:chOff x="4658631" y="4729338"/>
            <a:chExt cx="1440606" cy="1116911"/>
          </a:xfrm>
        </p:grpSpPr>
        <p:sp>
          <p:nvSpPr>
            <p:cNvPr id="34" name="TextBox 87">
              <a:extLst>
                <a:ext uri="{FF2B5EF4-FFF2-40B4-BE49-F238E27FC236}">
                  <a16:creationId xmlns:a16="http://schemas.microsoft.com/office/drawing/2014/main" id="{2F3B74C2-5E51-4D60-8FF4-2C77EC0B9118}"/>
                </a:ext>
              </a:extLst>
            </p:cNvPr>
            <p:cNvSpPr txBox="1">
              <a:spLocks/>
            </p:cNvSpPr>
            <p:nvPr/>
          </p:nvSpPr>
          <p:spPr bwMode="auto">
            <a:xfrm>
              <a:off x="4658631" y="4729338"/>
              <a:ext cx="1440606" cy="424414"/>
            </a:xfrm>
            <a:prstGeom prst="rect">
              <a:avLst/>
            </a:prstGeom>
            <a:noFill/>
            <a:extLst/>
          </p:spPr>
          <p:txBody>
            <a:bodyPr wrap="none" lIns="0" tIns="0" rIns="0" bIns="0" anchor="ctr" anchorCtr="1">
              <a:normAutofit/>
            </a:bodyPr>
            <a:lstStyle/>
            <a:p>
              <a:pPr algn="ctr" defTabSz="1219012"/>
              <a:r>
                <a:rPr lang="zh-CN" altLang="en-US" sz="1200" dirty="0">
                  <a:solidFill>
                    <a:prstClr val="white">
                      <a:lumMod val="50000"/>
                    </a:prstClr>
                  </a:solidFill>
                  <a:latin typeface="微软雅黑" pitchFamily="34" charset="-122"/>
                  <a:ea typeface="微软雅黑" pitchFamily="34" charset="-122"/>
                </a:rPr>
                <a:t>标题文本预设</a:t>
              </a:r>
            </a:p>
          </p:txBody>
        </p:sp>
        <p:sp>
          <p:nvSpPr>
            <p:cNvPr id="35" name="TextBox 98">
              <a:extLst>
                <a:ext uri="{FF2B5EF4-FFF2-40B4-BE49-F238E27FC236}">
                  <a16:creationId xmlns:a16="http://schemas.microsoft.com/office/drawing/2014/main" id="{5F171BB2-834D-48CE-AD1D-FC4A122422A2}"/>
                </a:ext>
              </a:extLst>
            </p:cNvPr>
            <p:cNvSpPr txBox="1">
              <a:spLocks/>
            </p:cNvSpPr>
            <p:nvPr/>
          </p:nvSpPr>
          <p:spPr bwMode="auto">
            <a:xfrm>
              <a:off x="4658631" y="5153752"/>
              <a:ext cx="1440606" cy="692497"/>
            </a:xfrm>
            <a:prstGeom prst="rect">
              <a:avLst/>
            </a:prstGeom>
            <a:noFill/>
            <a:extLst/>
          </p:spPr>
          <p:txBody>
            <a:bodyPr wrap="square" lIns="0" tIns="0" rIns="0" bIns="0" anchor="ctr" anchorCtr="1">
              <a:normAutofit/>
            </a:bodyPr>
            <a:lstStyle/>
            <a:p>
              <a:pPr algn="ctr" defTabSz="1219012">
                <a:lnSpc>
                  <a:spcPct val="120000"/>
                </a:lnSpc>
              </a:pPr>
              <a:r>
                <a:rPr lang="zh-CN" altLang="en-US" sz="933" dirty="0">
                  <a:solidFill>
                    <a:prstClr val="white">
                      <a:lumMod val="50000"/>
                    </a:prstClr>
                  </a:solidFill>
                  <a:latin typeface="微软雅黑" pitchFamily="34" charset="-122"/>
                  <a:ea typeface="微软雅黑" pitchFamily="34" charset="-122"/>
                </a:rPr>
                <a:t>此部分内容作为文字</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排版占位显示 </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（建议使用主题字体）</a:t>
              </a:r>
            </a:p>
          </p:txBody>
        </p:sp>
      </p:grpSp>
      <p:grpSp>
        <p:nvGrpSpPr>
          <p:cNvPr id="27" name="Group 99">
            <a:extLst>
              <a:ext uri="{FF2B5EF4-FFF2-40B4-BE49-F238E27FC236}">
                <a16:creationId xmlns:a16="http://schemas.microsoft.com/office/drawing/2014/main" id="{3A6D802F-65C6-4226-95A7-2D5C2F71CFB4}"/>
              </a:ext>
            </a:extLst>
          </p:cNvPr>
          <p:cNvGrpSpPr/>
          <p:nvPr/>
        </p:nvGrpSpPr>
        <p:grpSpPr>
          <a:xfrm>
            <a:off x="3306273" y="4612745"/>
            <a:ext cx="1256067" cy="973836"/>
            <a:chOff x="4658631" y="4729338"/>
            <a:chExt cx="1440606" cy="1116911"/>
          </a:xfrm>
        </p:grpSpPr>
        <p:sp>
          <p:nvSpPr>
            <p:cNvPr id="32" name="TextBox 100">
              <a:extLst>
                <a:ext uri="{FF2B5EF4-FFF2-40B4-BE49-F238E27FC236}">
                  <a16:creationId xmlns:a16="http://schemas.microsoft.com/office/drawing/2014/main" id="{41382E2C-C010-4E49-BCC7-F91185A16710}"/>
                </a:ext>
              </a:extLst>
            </p:cNvPr>
            <p:cNvSpPr txBox="1">
              <a:spLocks/>
            </p:cNvSpPr>
            <p:nvPr/>
          </p:nvSpPr>
          <p:spPr bwMode="auto">
            <a:xfrm>
              <a:off x="4658631" y="4729338"/>
              <a:ext cx="1440606" cy="424414"/>
            </a:xfrm>
            <a:prstGeom prst="rect">
              <a:avLst/>
            </a:prstGeom>
            <a:noFill/>
            <a:extLst/>
          </p:spPr>
          <p:txBody>
            <a:bodyPr wrap="none" lIns="0" tIns="0" rIns="0" bIns="0" anchor="ctr" anchorCtr="1">
              <a:normAutofit/>
            </a:bodyPr>
            <a:lstStyle/>
            <a:p>
              <a:pPr algn="ctr" defTabSz="1219012"/>
              <a:r>
                <a:rPr lang="zh-CN" altLang="en-US" sz="1200" dirty="0">
                  <a:solidFill>
                    <a:prstClr val="white">
                      <a:lumMod val="50000"/>
                    </a:prstClr>
                  </a:solidFill>
                  <a:latin typeface="微软雅黑" pitchFamily="34" charset="-122"/>
                  <a:ea typeface="微软雅黑" pitchFamily="34" charset="-122"/>
                </a:rPr>
                <a:t>标题文本预设</a:t>
              </a:r>
            </a:p>
          </p:txBody>
        </p:sp>
        <p:sp>
          <p:nvSpPr>
            <p:cNvPr id="33" name="TextBox 101">
              <a:extLst>
                <a:ext uri="{FF2B5EF4-FFF2-40B4-BE49-F238E27FC236}">
                  <a16:creationId xmlns:a16="http://schemas.microsoft.com/office/drawing/2014/main" id="{C764F2EB-1343-4FFC-8980-DE6D2DD8E60E}"/>
                </a:ext>
              </a:extLst>
            </p:cNvPr>
            <p:cNvSpPr txBox="1">
              <a:spLocks/>
            </p:cNvSpPr>
            <p:nvPr/>
          </p:nvSpPr>
          <p:spPr bwMode="auto">
            <a:xfrm>
              <a:off x="4658631" y="5153752"/>
              <a:ext cx="1440606" cy="692497"/>
            </a:xfrm>
            <a:prstGeom prst="rect">
              <a:avLst/>
            </a:prstGeom>
            <a:noFill/>
            <a:extLst/>
          </p:spPr>
          <p:txBody>
            <a:bodyPr wrap="square" lIns="0" tIns="0" rIns="0" bIns="0" anchor="ctr" anchorCtr="1">
              <a:normAutofit/>
            </a:bodyPr>
            <a:lstStyle/>
            <a:p>
              <a:pPr algn="ctr" defTabSz="1219012">
                <a:lnSpc>
                  <a:spcPct val="120000"/>
                </a:lnSpc>
              </a:pPr>
              <a:r>
                <a:rPr lang="zh-CN" altLang="en-US" sz="933" dirty="0">
                  <a:solidFill>
                    <a:prstClr val="white">
                      <a:lumMod val="50000"/>
                    </a:prstClr>
                  </a:solidFill>
                  <a:latin typeface="微软雅黑" pitchFamily="34" charset="-122"/>
                  <a:ea typeface="微软雅黑" pitchFamily="34" charset="-122"/>
                </a:rPr>
                <a:t>此部分内容作为文字</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排版占位显示 </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（建议使用主题字体）</a:t>
              </a:r>
            </a:p>
          </p:txBody>
        </p:sp>
      </p:grpSp>
      <p:grpSp>
        <p:nvGrpSpPr>
          <p:cNvPr id="28" name="Group 102">
            <a:extLst>
              <a:ext uri="{FF2B5EF4-FFF2-40B4-BE49-F238E27FC236}">
                <a16:creationId xmlns:a16="http://schemas.microsoft.com/office/drawing/2014/main" id="{C7322ED0-4C99-4A11-95D3-979587011502}"/>
              </a:ext>
            </a:extLst>
          </p:cNvPr>
          <p:cNvGrpSpPr/>
          <p:nvPr/>
        </p:nvGrpSpPr>
        <p:grpSpPr>
          <a:xfrm>
            <a:off x="1857667" y="4612745"/>
            <a:ext cx="1256067" cy="973836"/>
            <a:chOff x="4658631" y="4729338"/>
            <a:chExt cx="1440606" cy="1116911"/>
          </a:xfrm>
        </p:grpSpPr>
        <p:sp>
          <p:nvSpPr>
            <p:cNvPr id="30" name="TextBox 103">
              <a:extLst>
                <a:ext uri="{FF2B5EF4-FFF2-40B4-BE49-F238E27FC236}">
                  <a16:creationId xmlns:a16="http://schemas.microsoft.com/office/drawing/2014/main" id="{B26EB833-BFBD-474B-B191-7F2940B02AE2}"/>
                </a:ext>
              </a:extLst>
            </p:cNvPr>
            <p:cNvSpPr txBox="1">
              <a:spLocks/>
            </p:cNvSpPr>
            <p:nvPr/>
          </p:nvSpPr>
          <p:spPr bwMode="auto">
            <a:xfrm>
              <a:off x="4658631" y="4729338"/>
              <a:ext cx="1440606" cy="424414"/>
            </a:xfrm>
            <a:prstGeom prst="rect">
              <a:avLst/>
            </a:prstGeom>
            <a:noFill/>
            <a:extLst/>
          </p:spPr>
          <p:txBody>
            <a:bodyPr wrap="none" lIns="0" tIns="0" rIns="0" bIns="0" anchor="ctr" anchorCtr="1">
              <a:normAutofit/>
            </a:bodyPr>
            <a:lstStyle/>
            <a:p>
              <a:pPr algn="ctr" defTabSz="1219012"/>
              <a:r>
                <a:rPr lang="zh-CN" altLang="en-US" sz="1200" dirty="0">
                  <a:solidFill>
                    <a:prstClr val="white">
                      <a:lumMod val="50000"/>
                    </a:prstClr>
                  </a:solidFill>
                  <a:latin typeface="微软雅黑" pitchFamily="34" charset="-122"/>
                  <a:ea typeface="微软雅黑" pitchFamily="34" charset="-122"/>
                </a:rPr>
                <a:t>标题文本预设</a:t>
              </a:r>
            </a:p>
          </p:txBody>
        </p:sp>
        <p:sp>
          <p:nvSpPr>
            <p:cNvPr id="31" name="TextBox 104">
              <a:extLst>
                <a:ext uri="{FF2B5EF4-FFF2-40B4-BE49-F238E27FC236}">
                  <a16:creationId xmlns:a16="http://schemas.microsoft.com/office/drawing/2014/main" id="{E0B39322-D93E-4450-96F4-3B00E8592301}"/>
                </a:ext>
              </a:extLst>
            </p:cNvPr>
            <p:cNvSpPr txBox="1">
              <a:spLocks/>
            </p:cNvSpPr>
            <p:nvPr/>
          </p:nvSpPr>
          <p:spPr bwMode="auto">
            <a:xfrm>
              <a:off x="4658631" y="5153752"/>
              <a:ext cx="1440606" cy="692497"/>
            </a:xfrm>
            <a:prstGeom prst="rect">
              <a:avLst/>
            </a:prstGeom>
            <a:noFill/>
            <a:extLst/>
          </p:spPr>
          <p:txBody>
            <a:bodyPr wrap="square" lIns="0" tIns="0" rIns="0" bIns="0" anchor="ctr" anchorCtr="1">
              <a:normAutofit/>
            </a:bodyPr>
            <a:lstStyle/>
            <a:p>
              <a:pPr algn="ctr" defTabSz="1219012">
                <a:lnSpc>
                  <a:spcPct val="120000"/>
                </a:lnSpc>
              </a:pPr>
              <a:r>
                <a:rPr lang="zh-CN" altLang="en-US" sz="933" dirty="0">
                  <a:solidFill>
                    <a:prstClr val="white">
                      <a:lumMod val="50000"/>
                    </a:prstClr>
                  </a:solidFill>
                  <a:latin typeface="微软雅黑" pitchFamily="34" charset="-122"/>
                  <a:ea typeface="微软雅黑" pitchFamily="34" charset="-122"/>
                </a:rPr>
                <a:t>此部分内容作为文字</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排版占位显示 </a:t>
              </a:r>
              <a:br>
                <a:rPr lang="zh-CN" altLang="en-US" sz="933" dirty="0">
                  <a:solidFill>
                    <a:prstClr val="white">
                      <a:lumMod val="50000"/>
                    </a:prstClr>
                  </a:solidFill>
                  <a:latin typeface="微软雅黑" pitchFamily="34" charset="-122"/>
                  <a:ea typeface="微软雅黑" pitchFamily="34" charset="-122"/>
                </a:rPr>
              </a:br>
              <a:r>
                <a:rPr lang="zh-CN" altLang="en-US" sz="933" dirty="0">
                  <a:solidFill>
                    <a:prstClr val="white">
                      <a:lumMod val="50000"/>
                    </a:prstClr>
                  </a:solidFill>
                  <a:latin typeface="微软雅黑" pitchFamily="34" charset="-122"/>
                  <a:ea typeface="微软雅黑" pitchFamily="34" charset="-122"/>
                </a:rPr>
                <a:t>（建议使用主题字体）</a:t>
              </a:r>
            </a:p>
          </p:txBody>
        </p:sp>
      </p:grpSp>
      <p:sp>
        <p:nvSpPr>
          <p:cNvPr id="52" name="TextBox 103">
            <a:extLst>
              <a:ext uri="{FF2B5EF4-FFF2-40B4-BE49-F238E27FC236}">
                <a16:creationId xmlns:a16="http://schemas.microsoft.com/office/drawing/2014/main" id="{56BA8E1E-7FE4-4BD2-ADE2-9D426788F0FB}"/>
              </a:ext>
            </a:extLst>
          </p:cNvPr>
          <p:cNvSpPr txBox="1">
            <a:spLocks/>
          </p:cNvSpPr>
          <p:nvPr/>
        </p:nvSpPr>
        <p:spPr bwMode="auto">
          <a:xfrm>
            <a:off x="574839" y="3984065"/>
            <a:ext cx="1256067" cy="370047"/>
          </a:xfrm>
          <a:prstGeom prst="rect">
            <a:avLst/>
          </a:prstGeom>
          <a:noFill/>
          <a:extLst/>
        </p:spPr>
        <p:txBody>
          <a:bodyPr wrap="none" lIns="0" tIns="0" rIns="0" bIns="0" anchor="ctr" anchorCtr="1">
            <a:normAutofit/>
          </a:bodyPr>
          <a:lstStyle/>
          <a:p>
            <a:pPr defTabSz="1219012"/>
            <a:r>
              <a:rPr lang="en-US" altLang="zh-CN" sz="2000" dirty="0">
                <a:solidFill>
                  <a:prstClr val="black">
                    <a:lumMod val="65000"/>
                    <a:lumOff val="35000"/>
                  </a:prstClr>
                </a:solidFill>
                <a:latin typeface="Arial Black" panose="020B0A04020102020204" pitchFamily="34" charset="0"/>
                <a:ea typeface="宋体" panose="02010600030101010101" pitchFamily="2" charset="-122"/>
              </a:rPr>
              <a:t>Start</a:t>
            </a:r>
            <a:endParaRPr lang="zh-CN" altLang="en-US" sz="2000" dirty="0">
              <a:solidFill>
                <a:prstClr val="black">
                  <a:lumMod val="65000"/>
                  <a:lumOff val="35000"/>
                </a:prstClr>
              </a:solidFill>
              <a:latin typeface="Arial Black" panose="020B0A04020102020204" pitchFamily="34" charset="0"/>
              <a:ea typeface="宋体" panose="02010600030101010101" pitchFamily="2" charset="-122"/>
            </a:endParaRPr>
          </a:p>
        </p:txBody>
      </p:sp>
      <p:sp>
        <p:nvSpPr>
          <p:cNvPr id="53" name="TextBox 103">
            <a:extLst>
              <a:ext uri="{FF2B5EF4-FFF2-40B4-BE49-F238E27FC236}">
                <a16:creationId xmlns:a16="http://schemas.microsoft.com/office/drawing/2014/main" id="{AFAB4F46-3F3E-43B8-BA3E-98EE4214EA31}"/>
              </a:ext>
            </a:extLst>
          </p:cNvPr>
          <p:cNvSpPr txBox="1">
            <a:spLocks/>
          </p:cNvSpPr>
          <p:nvPr/>
        </p:nvSpPr>
        <p:spPr bwMode="auto">
          <a:xfrm>
            <a:off x="10122592" y="3721898"/>
            <a:ext cx="1256067" cy="370047"/>
          </a:xfrm>
          <a:prstGeom prst="rect">
            <a:avLst/>
          </a:prstGeom>
          <a:noFill/>
          <a:extLst/>
        </p:spPr>
        <p:txBody>
          <a:bodyPr wrap="none" lIns="0" tIns="0" rIns="0" bIns="0" anchor="ctr" anchorCtr="1">
            <a:normAutofit/>
          </a:bodyPr>
          <a:lstStyle/>
          <a:p>
            <a:pPr defTabSz="1219012"/>
            <a:r>
              <a:rPr lang="en-US" altLang="zh-CN" sz="2000" dirty="0">
                <a:solidFill>
                  <a:prstClr val="black">
                    <a:lumMod val="65000"/>
                    <a:lumOff val="35000"/>
                  </a:prstClr>
                </a:solidFill>
                <a:latin typeface="Arial Black" panose="020B0A04020102020204" pitchFamily="34" charset="0"/>
                <a:ea typeface="宋体" panose="02010600030101010101" pitchFamily="2" charset="-122"/>
              </a:rPr>
              <a:t>End</a:t>
            </a:r>
            <a:endParaRPr lang="zh-CN" altLang="en-US" sz="2000" dirty="0">
              <a:solidFill>
                <a:prstClr val="black">
                  <a:lumMod val="65000"/>
                  <a:lumOff val="35000"/>
                </a:prstClr>
              </a:solidFill>
              <a:latin typeface="Arial Black" panose="020B0A04020102020204" pitchFamily="34" charset="0"/>
              <a:ea typeface="宋体" panose="02010600030101010101" pitchFamily="2" charset="-122"/>
            </a:endParaRPr>
          </a:p>
        </p:txBody>
      </p:sp>
      <p:grpSp>
        <p:nvGrpSpPr>
          <p:cNvPr id="54" name="组合 53">
            <a:extLst>
              <a:ext uri="{FF2B5EF4-FFF2-40B4-BE49-F238E27FC236}">
                <a16:creationId xmlns:a16="http://schemas.microsoft.com/office/drawing/2014/main" id="{62C05279-4E23-4EC0-90B3-DCCD5F491CB3}"/>
              </a:ext>
            </a:extLst>
          </p:cNvPr>
          <p:cNvGrpSpPr/>
          <p:nvPr>
            <p:custDataLst>
              <p:tags r:id="rId1"/>
            </p:custDataLst>
          </p:nvPr>
        </p:nvGrpSpPr>
        <p:grpSpPr>
          <a:xfrm>
            <a:off x="8036652" y="253088"/>
            <a:ext cx="3776519" cy="594200"/>
            <a:chOff x="3159125" y="2914650"/>
            <a:chExt cx="5867400" cy="1031876"/>
          </a:xfrm>
        </p:grpSpPr>
        <p:sp>
          <p:nvSpPr>
            <p:cNvPr id="55" name="Freeform 5">
              <a:extLst>
                <a:ext uri="{FF2B5EF4-FFF2-40B4-BE49-F238E27FC236}">
                  <a16:creationId xmlns:a16="http://schemas.microsoft.com/office/drawing/2014/main" id="{F48BDEE3-86EF-4506-ADA2-CA72FEC42A07}"/>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6" name="Freeform 6">
              <a:extLst>
                <a:ext uri="{FF2B5EF4-FFF2-40B4-BE49-F238E27FC236}">
                  <a16:creationId xmlns:a16="http://schemas.microsoft.com/office/drawing/2014/main" id="{F265DF5D-ABFE-4BCF-9A20-D567DBE4A855}"/>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7" name="Freeform 7">
              <a:extLst>
                <a:ext uri="{FF2B5EF4-FFF2-40B4-BE49-F238E27FC236}">
                  <a16:creationId xmlns:a16="http://schemas.microsoft.com/office/drawing/2014/main" id="{81273076-E51C-4051-9337-32FB9EA61987}"/>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8" name="Freeform 8">
              <a:extLst>
                <a:ext uri="{FF2B5EF4-FFF2-40B4-BE49-F238E27FC236}">
                  <a16:creationId xmlns:a16="http://schemas.microsoft.com/office/drawing/2014/main" id="{8CE73C6B-4D3D-4118-9040-2E3C01F2D27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9" name="Freeform 9">
              <a:extLst>
                <a:ext uri="{FF2B5EF4-FFF2-40B4-BE49-F238E27FC236}">
                  <a16:creationId xmlns:a16="http://schemas.microsoft.com/office/drawing/2014/main" id="{F161C001-B624-4FE6-8245-F59864B565B2}"/>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0" name="Freeform 10">
              <a:extLst>
                <a:ext uri="{FF2B5EF4-FFF2-40B4-BE49-F238E27FC236}">
                  <a16:creationId xmlns:a16="http://schemas.microsoft.com/office/drawing/2014/main" id="{DEE91078-B329-493E-8C39-B4A8CA71884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1" name="Freeform 11">
              <a:extLst>
                <a:ext uri="{FF2B5EF4-FFF2-40B4-BE49-F238E27FC236}">
                  <a16:creationId xmlns:a16="http://schemas.microsoft.com/office/drawing/2014/main" id="{AA5DCDF9-5CF5-4825-A9D5-FD1ECB14031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2" name="Freeform 12">
              <a:extLst>
                <a:ext uri="{FF2B5EF4-FFF2-40B4-BE49-F238E27FC236}">
                  <a16:creationId xmlns:a16="http://schemas.microsoft.com/office/drawing/2014/main" id="{374FB344-E433-48A4-94E8-E32DD3FFE6BC}"/>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3" name="Freeform 13">
              <a:extLst>
                <a:ext uri="{FF2B5EF4-FFF2-40B4-BE49-F238E27FC236}">
                  <a16:creationId xmlns:a16="http://schemas.microsoft.com/office/drawing/2014/main" id="{396C63E1-0205-45DD-83C2-D611AF9AE4BD}"/>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4" name="Freeform 14">
              <a:extLst>
                <a:ext uri="{FF2B5EF4-FFF2-40B4-BE49-F238E27FC236}">
                  <a16:creationId xmlns:a16="http://schemas.microsoft.com/office/drawing/2014/main" id="{54A6ABBD-991A-4A6E-ADB1-D6699211D41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5" name="Freeform 15">
              <a:extLst>
                <a:ext uri="{FF2B5EF4-FFF2-40B4-BE49-F238E27FC236}">
                  <a16:creationId xmlns:a16="http://schemas.microsoft.com/office/drawing/2014/main" id="{1EDC06F8-0197-4495-B3D8-D7521563C7D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6" name="Freeform 16">
              <a:extLst>
                <a:ext uri="{FF2B5EF4-FFF2-40B4-BE49-F238E27FC236}">
                  <a16:creationId xmlns:a16="http://schemas.microsoft.com/office/drawing/2014/main" id="{E51D7EC4-3B9E-49E2-A537-F481D55DB73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7" name="Freeform 17">
              <a:extLst>
                <a:ext uri="{FF2B5EF4-FFF2-40B4-BE49-F238E27FC236}">
                  <a16:creationId xmlns:a16="http://schemas.microsoft.com/office/drawing/2014/main" id="{B2324EE0-A402-4BE0-9457-5AE783C72A3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8" name="Freeform 18">
              <a:extLst>
                <a:ext uri="{FF2B5EF4-FFF2-40B4-BE49-F238E27FC236}">
                  <a16:creationId xmlns:a16="http://schemas.microsoft.com/office/drawing/2014/main" id="{41EAF397-C8A6-4A91-A5FE-D7E087BF408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69" name="Freeform 19">
              <a:extLst>
                <a:ext uri="{FF2B5EF4-FFF2-40B4-BE49-F238E27FC236}">
                  <a16:creationId xmlns:a16="http://schemas.microsoft.com/office/drawing/2014/main" id="{46C87DE7-EBE0-4A62-A492-F1EE180B39F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241532071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1"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par>
                                <p:cTn id="44" presetID="22" presetClass="entr" presetSubtype="1"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4500"/>
                            </p:stCondLst>
                            <p:childTnLst>
                              <p:par>
                                <p:cTn id="54" presetID="22" presetClass="entr" presetSubtype="8"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par>
                                <p:cTn id="61" presetID="22" presetClass="entr" presetSubtype="1"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up)">
                                      <p:cBhvr>
                                        <p:cTn id="63" dur="500"/>
                                        <p:tgtEl>
                                          <p:spTgt spid="10"/>
                                        </p:tgtEl>
                                      </p:cBhvr>
                                    </p:animEffect>
                                  </p:childTnLst>
                                </p:cTn>
                              </p:par>
                            </p:childTnLst>
                          </p:cTn>
                        </p:par>
                        <p:par>
                          <p:cTn id="64" fill="hold">
                            <p:stCondLst>
                              <p:cond delay="5500"/>
                            </p:stCondLst>
                            <p:childTnLst>
                              <p:par>
                                <p:cTn id="65" presetID="53" presetClass="entr" presetSubtype="16"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childTnLst>
                          </p:cTn>
                        </p:par>
                        <p:par>
                          <p:cTn id="74" fill="hold">
                            <p:stCondLst>
                              <p:cond delay="6500"/>
                            </p:stCondLst>
                            <p:childTnLst>
                              <p:par>
                                <p:cTn id="75" presetID="2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1"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up)">
                                      <p:cBhvr>
                                        <p:cTn id="80" dur="500"/>
                                        <p:tgtEl>
                                          <p:spTgt spid="25"/>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fill="hold"/>
                                        <p:tgtEl>
                                          <p:spTgt spid="14"/>
                                        </p:tgtEl>
                                        <p:attrNameLst>
                                          <p:attrName>ppt_w</p:attrName>
                                        </p:attrNameLst>
                                      </p:cBhvr>
                                      <p:tavLst>
                                        <p:tav tm="0">
                                          <p:val>
                                            <p:fltVal val="0"/>
                                          </p:val>
                                        </p:tav>
                                        <p:tav tm="100000">
                                          <p:val>
                                            <p:strVal val="#ppt_w"/>
                                          </p:val>
                                        </p:tav>
                                      </p:tavLst>
                                    </p:anim>
                                    <p:anim calcmode="lin" valueType="num">
                                      <p:cBhvr>
                                        <p:cTn id="85" dur="500" fill="hold"/>
                                        <p:tgtEl>
                                          <p:spTgt spid="14"/>
                                        </p:tgtEl>
                                        <p:attrNameLst>
                                          <p:attrName>ppt_h</p:attrName>
                                        </p:attrNameLst>
                                      </p:cBhvr>
                                      <p:tavLst>
                                        <p:tav tm="0">
                                          <p:val>
                                            <p:fltVal val="0"/>
                                          </p:val>
                                        </p:tav>
                                        <p:tav tm="100000">
                                          <p:val>
                                            <p:strVal val="#ppt_h"/>
                                          </p:val>
                                        </p:tav>
                                      </p:tavLst>
                                    </p:anim>
                                    <p:animEffect transition="in" filter="fade">
                                      <p:cBhvr>
                                        <p:cTn id="86" dur="500"/>
                                        <p:tgtEl>
                                          <p:spTgt spid="14"/>
                                        </p:tgtEl>
                                      </p:cBhvr>
                                    </p:animEffect>
                                  </p:childTnLst>
                                </p:cTn>
                              </p:par>
                            </p:childTnLst>
                          </p:cTn>
                        </p:par>
                        <p:par>
                          <p:cTn id="87" fill="hold">
                            <p:stCondLst>
                              <p:cond delay="7500"/>
                            </p:stCondLst>
                            <p:childTnLst>
                              <p:par>
                                <p:cTn id="88" presetID="22" presetClass="entr" presetSubtype="8" fill="hold"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childTnLst>
                          </p:cTn>
                        </p:par>
                        <p:par>
                          <p:cTn id="91" fill="hold">
                            <p:stCondLst>
                              <p:cond delay="8000"/>
                            </p:stCondLst>
                            <p:childTnLst>
                              <p:par>
                                <p:cTn id="92" presetID="22" presetClass="entr" presetSubtype="8"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left)">
                                      <p:cBhvr>
                                        <p:cTn id="94" dur="500"/>
                                        <p:tgtEl>
                                          <p:spTgt spid="18"/>
                                        </p:tgtEl>
                                      </p:cBhvr>
                                    </p:animEffect>
                                  </p:childTnLst>
                                </p:cTn>
                              </p:par>
                              <p:par>
                                <p:cTn id="95" presetID="22" presetClass="entr" presetSubtype="1"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up)">
                                      <p:cBhvr>
                                        <p:cTn id="97" dur="500"/>
                                        <p:tgtEl>
                                          <p:spTgt spid="26"/>
                                        </p:tgtEl>
                                      </p:cBhvr>
                                    </p:animEffect>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left)">
                                      <p:cBhvr>
                                        <p:cTn id="10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1" grpId="0" animBg="1"/>
      <p:bldP spid="11" grpId="0" animBg="1"/>
      <p:bldP spid="12" grpId="0" animBg="1"/>
      <p:bldP spid="13" grpId="0" animBg="1"/>
      <p:bldP spid="14" grpId="0" animBg="1"/>
      <p:bldP spid="16" grpId="0" animBg="1"/>
      <p:bldP spid="18" grpId="0" animBg="1"/>
      <p:bldP spid="20" grpId="0" animBg="1"/>
      <p:bldP spid="22" grpId="0" animBg="1"/>
      <p:bldP spid="24" grpId="0" animBg="1"/>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6"/>
          <p:cNvSpPr>
            <a:spLocks noChangeAspect="1"/>
          </p:cNvSpPr>
          <p:nvPr/>
        </p:nvSpPr>
        <p:spPr>
          <a:xfrm rot="10800000" flipH="1">
            <a:off x="5128241" y="2321958"/>
            <a:ext cx="1119081" cy="964377"/>
          </a:xfrm>
          <a:prstGeom prst="hexagon">
            <a:avLst>
              <a:gd name="adj" fmla="val 28557"/>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sp>
        <p:nvSpPr>
          <p:cNvPr id="9" name="六边形 8"/>
          <p:cNvSpPr>
            <a:spLocks noChangeAspect="1"/>
          </p:cNvSpPr>
          <p:nvPr/>
        </p:nvSpPr>
        <p:spPr>
          <a:xfrm rot="10800000">
            <a:off x="2160929" y="2286186"/>
            <a:ext cx="2921524" cy="964377"/>
          </a:xfrm>
          <a:prstGeom prst="hexagon">
            <a:avLst>
              <a:gd name="adj" fmla="val 28557"/>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sp>
        <p:nvSpPr>
          <p:cNvPr id="10" name="六边形 9"/>
          <p:cNvSpPr>
            <a:spLocks noChangeAspect="1"/>
          </p:cNvSpPr>
          <p:nvPr/>
        </p:nvSpPr>
        <p:spPr>
          <a:xfrm rot="10800000" flipH="1">
            <a:off x="5128240" y="3413913"/>
            <a:ext cx="1119081"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sp>
        <p:nvSpPr>
          <p:cNvPr id="12" name="六边形 11"/>
          <p:cNvSpPr>
            <a:spLocks noChangeAspect="1"/>
          </p:cNvSpPr>
          <p:nvPr/>
        </p:nvSpPr>
        <p:spPr>
          <a:xfrm rot="10800000">
            <a:off x="2160929" y="3380754"/>
            <a:ext cx="2921524" cy="964377"/>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sp>
        <p:nvSpPr>
          <p:cNvPr id="13" name="六边形 12"/>
          <p:cNvSpPr>
            <a:spLocks noChangeAspect="1"/>
          </p:cNvSpPr>
          <p:nvPr/>
        </p:nvSpPr>
        <p:spPr>
          <a:xfrm rot="10800000" flipH="1">
            <a:off x="5128238" y="4505868"/>
            <a:ext cx="1119081" cy="964377"/>
          </a:xfrm>
          <a:prstGeom prst="hexagon">
            <a:avLst>
              <a:gd name="adj" fmla="val 28557"/>
              <a:gd name="vf" fmla="val 11547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sp>
        <p:nvSpPr>
          <p:cNvPr id="14" name="六边形 13"/>
          <p:cNvSpPr>
            <a:spLocks noChangeAspect="1"/>
          </p:cNvSpPr>
          <p:nvPr/>
        </p:nvSpPr>
        <p:spPr>
          <a:xfrm rot="10800000">
            <a:off x="2160930" y="4472708"/>
            <a:ext cx="2921524" cy="964377"/>
          </a:xfrm>
          <a:prstGeom prst="hexagon">
            <a:avLst>
              <a:gd name="adj" fmla="val 28557"/>
              <a:gd name="vf" fmla="val 11547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endParaRPr lang="zh-CN" altLang="en-US" sz="1600" dirty="0">
              <a:solidFill>
                <a:prstClr val="white"/>
              </a:solidFill>
              <a:latin typeface="Calibri"/>
              <a:ea typeface="宋体" panose="02010600030101010101" pitchFamily="2" charset="-122"/>
            </a:endParaRPr>
          </a:p>
        </p:txBody>
      </p:sp>
      <p:grpSp>
        <p:nvGrpSpPr>
          <p:cNvPr id="3" name="组合 14"/>
          <p:cNvGrpSpPr>
            <a:grpSpLocks noChangeAspect="1"/>
          </p:cNvGrpSpPr>
          <p:nvPr/>
        </p:nvGrpSpPr>
        <p:grpSpPr>
          <a:xfrm flipH="1">
            <a:off x="5471098" y="3792374"/>
            <a:ext cx="433369" cy="329159"/>
            <a:chOff x="4268086" y="4221191"/>
            <a:chExt cx="509646" cy="387231"/>
          </a:xfrm>
          <a:solidFill>
            <a:srgbClr val="FEFEFE"/>
          </a:solidFill>
          <a:effectLst/>
        </p:grpSpPr>
        <p:sp>
          <p:nvSpPr>
            <p:cNvPr id="2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2400">
                <a:solidFill>
                  <a:prstClr val="black"/>
                </a:solidFill>
                <a:latin typeface="Calibri"/>
                <a:ea typeface="宋体" panose="02010600030101010101" pitchFamily="2" charset="-122"/>
              </a:endParaRPr>
            </a:p>
          </p:txBody>
        </p:sp>
        <p:sp>
          <p:nvSpPr>
            <p:cNvPr id="2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2400">
                <a:solidFill>
                  <a:prstClr val="black"/>
                </a:solidFill>
                <a:latin typeface="Calibri"/>
                <a:ea typeface="宋体" panose="02010600030101010101" pitchFamily="2" charset="-122"/>
              </a:endParaRPr>
            </a:p>
          </p:txBody>
        </p:sp>
      </p:grpSp>
      <p:grpSp>
        <p:nvGrpSpPr>
          <p:cNvPr id="4" name="组合 15"/>
          <p:cNvGrpSpPr/>
          <p:nvPr/>
        </p:nvGrpSpPr>
        <p:grpSpPr>
          <a:xfrm flipH="1">
            <a:off x="5513481" y="2677969"/>
            <a:ext cx="348600" cy="333273"/>
            <a:chOff x="1004888" y="993775"/>
            <a:chExt cx="2438400" cy="2332038"/>
          </a:xfrm>
          <a:solidFill>
            <a:srgbClr val="FEFEFE"/>
          </a:solidFill>
          <a:effectLst/>
        </p:grpSpPr>
        <p:sp>
          <p:nvSpPr>
            <p:cNvPr id="24"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2400">
                <a:solidFill>
                  <a:prstClr val="black"/>
                </a:solidFill>
                <a:latin typeface="Calibri"/>
                <a:ea typeface="宋体" panose="02010600030101010101" pitchFamily="2" charset="-122"/>
              </a:endParaRPr>
            </a:p>
          </p:txBody>
        </p:sp>
        <p:sp>
          <p:nvSpPr>
            <p:cNvPr id="25" name="任意多边形 19"/>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pPr defTabSz="1219012"/>
              <a:endParaRPr lang="zh-CN" altLang="en-US" sz="2400">
                <a:solidFill>
                  <a:prstClr val="black"/>
                </a:solidFill>
                <a:latin typeface="Calibri"/>
                <a:ea typeface="宋体" panose="02010600030101010101" pitchFamily="2" charset="-122"/>
              </a:endParaRPr>
            </a:p>
          </p:txBody>
        </p:sp>
      </p:grpSp>
      <p:grpSp>
        <p:nvGrpSpPr>
          <p:cNvPr id="6" name="组合 16"/>
          <p:cNvGrpSpPr>
            <a:grpSpLocks noChangeAspect="1"/>
          </p:cNvGrpSpPr>
          <p:nvPr/>
        </p:nvGrpSpPr>
        <p:grpSpPr>
          <a:xfrm flipH="1">
            <a:off x="5494339" y="4800816"/>
            <a:ext cx="340507" cy="384981"/>
            <a:chOff x="4994016" y="4872553"/>
            <a:chExt cx="406394" cy="459644"/>
          </a:xfrm>
          <a:solidFill>
            <a:srgbClr val="FEFEFE"/>
          </a:solidFill>
          <a:effectLst/>
        </p:grpSpPr>
        <p:sp>
          <p:nvSpPr>
            <p:cNvPr id="21" name="Freeform 148"/>
            <p:cNvSpPr>
              <a:spLocks noEditPoints="1"/>
            </p:cNvSpPr>
            <p:nvPr/>
          </p:nvSpPr>
          <p:spPr bwMode="auto">
            <a:xfrm>
              <a:off x="5049137" y="4872553"/>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1600" dirty="0">
                <a:solidFill>
                  <a:prstClr val="black"/>
                </a:solidFill>
                <a:latin typeface="Calibri"/>
                <a:ea typeface="宋体" panose="02010600030101010101" pitchFamily="2" charset="-122"/>
              </a:endParaRPr>
            </a:p>
          </p:txBody>
        </p:sp>
        <p:sp>
          <p:nvSpPr>
            <p:cNvPr id="22"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1600" dirty="0">
                <a:solidFill>
                  <a:prstClr val="black"/>
                </a:solidFill>
                <a:latin typeface="Calibri"/>
                <a:ea typeface="宋体" panose="02010600030101010101" pitchFamily="2" charset="-122"/>
              </a:endParaRPr>
            </a:p>
          </p:txBody>
        </p:sp>
        <p:sp>
          <p:nvSpPr>
            <p:cNvPr id="23"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1600" dirty="0">
                <a:solidFill>
                  <a:prstClr val="black"/>
                </a:solidFill>
                <a:latin typeface="Calibri"/>
                <a:ea typeface="宋体" panose="02010600030101010101" pitchFamily="2" charset="-122"/>
              </a:endParaRPr>
            </a:p>
          </p:txBody>
        </p:sp>
      </p:grpSp>
      <p:sp>
        <p:nvSpPr>
          <p:cNvPr id="18" name="文本框 17"/>
          <p:cNvSpPr txBox="1"/>
          <p:nvPr/>
        </p:nvSpPr>
        <p:spPr>
          <a:xfrm flipH="1">
            <a:off x="2362909" y="2382322"/>
            <a:ext cx="2488157" cy="1056942"/>
          </a:xfrm>
          <a:prstGeom prst="rect">
            <a:avLst/>
          </a:prstGeom>
          <a:noFill/>
          <a:effectLst/>
        </p:spPr>
        <p:txBody>
          <a:bodyPr wrap="none" lIns="91428" tIns="45713" rIns="91428" bIns="45713" rtlCol="0">
            <a:spAutoFit/>
          </a:bodyPr>
          <a:lstStyle/>
          <a:p>
            <a:pPr defTabSz="1219012"/>
            <a:r>
              <a:rPr lang="en-US" altLang="zh-CN" sz="1600" b="1" dirty="0">
                <a:solidFill>
                  <a:prstClr val="white"/>
                </a:solidFill>
                <a:latin typeface="方正姚体" panose="02010601030101010101" pitchFamily="2" charset="-122"/>
                <a:ea typeface="方正姚体" panose="02010601030101010101" pitchFamily="2" charset="-122"/>
              </a:rPr>
              <a:t>   </a:t>
            </a:r>
            <a:r>
              <a:rPr lang="en-US" altLang="zh-CN" sz="1467" b="1" dirty="0">
                <a:solidFill>
                  <a:prstClr val="white"/>
                </a:solidFill>
                <a:latin typeface="方正姚体" panose="02010601030101010101" pitchFamily="2" charset="-122"/>
                <a:ea typeface="方正姚体" panose="02010601030101010101" pitchFamily="2" charset="-122"/>
              </a:rPr>
              <a:t>MORE  THAN  TEMPLATE</a:t>
            </a:r>
          </a:p>
          <a:p>
            <a:pPr defTabSz="1219012"/>
            <a:r>
              <a:rPr lang="en-US" altLang="zh-CN" sz="1067" dirty="0">
                <a:solidFill>
                  <a:prstClr val="white"/>
                </a:solidFill>
                <a:latin typeface="方正姚体" panose="02010601030101010101" pitchFamily="2" charset="-122"/>
                <a:ea typeface="方正姚体" panose="02010601030101010101" pitchFamily="2" charset="-122"/>
              </a:rPr>
              <a:t>Click here to add  you to the Center of the  </a:t>
            </a:r>
          </a:p>
          <a:p>
            <a:pPr defTabSz="1219012"/>
            <a:r>
              <a:rPr lang="en-US" altLang="zh-CN" sz="1067" dirty="0">
                <a:solidFill>
                  <a:prstClr val="white"/>
                </a:solidFill>
                <a:latin typeface="方正姚体" panose="02010601030101010101" pitchFamily="2" charset="-122"/>
                <a:ea typeface="方正姚体" panose="02010601030101010101" pitchFamily="2" charset="-122"/>
              </a:rPr>
              <a:t>narrative thought</a:t>
            </a:r>
          </a:p>
          <a:p>
            <a:pPr defTabSz="1219012"/>
            <a:endParaRPr lang="en-US" altLang="zh-CN" sz="1067" dirty="0">
              <a:solidFill>
                <a:prstClr val="white"/>
              </a:solidFill>
              <a:latin typeface="Calibri"/>
              <a:ea typeface="宋体" panose="02010600030101010101" pitchFamily="2" charset="-122"/>
            </a:endParaRPr>
          </a:p>
          <a:p>
            <a:pPr defTabSz="1219012"/>
            <a:endParaRPr lang="en-US" altLang="zh-CN" sz="1467" dirty="0">
              <a:solidFill>
                <a:prstClr val="white"/>
              </a:solidFill>
              <a:latin typeface="微软雅黑" panose="020B0503020204020204" pitchFamily="34" charset="-122"/>
              <a:ea typeface="微软雅黑" panose="020B0503020204020204" pitchFamily="34" charset="-122"/>
            </a:endParaRPr>
          </a:p>
        </p:txBody>
      </p:sp>
      <p:sp>
        <p:nvSpPr>
          <p:cNvPr id="19" name="文本框 18"/>
          <p:cNvSpPr txBox="1"/>
          <p:nvPr/>
        </p:nvSpPr>
        <p:spPr>
          <a:xfrm flipH="1">
            <a:off x="2408695" y="3442963"/>
            <a:ext cx="2488157" cy="1056942"/>
          </a:xfrm>
          <a:prstGeom prst="rect">
            <a:avLst/>
          </a:prstGeom>
          <a:noFill/>
          <a:effectLst/>
        </p:spPr>
        <p:txBody>
          <a:bodyPr wrap="none" lIns="91428" tIns="45713" rIns="91428" bIns="45713" rtlCol="0">
            <a:spAutoFit/>
          </a:bodyPr>
          <a:lstStyle/>
          <a:p>
            <a:pPr defTabSz="1219012"/>
            <a:r>
              <a:rPr lang="en-US" altLang="zh-CN" sz="1600" b="1" dirty="0">
                <a:solidFill>
                  <a:prstClr val="white"/>
                </a:solidFill>
                <a:latin typeface="方正姚体" panose="02010601030101010101" pitchFamily="2" charset="-122"/>
                <a:ea typeface="方正姚体" panose="02010601030101010101" pitchFamily="2" charset="-122"/>
              </a:rPr>
              <a:t>   </a:t>
            </a:r>
            <a:r>
              <a:rPr lang="en-US" altLang="zh-CN" sz="1467" b="1" dirty="0">
                <a:solidFill>
                  <a:prstClr val="white"/>
                </a:solidFill>
                <a:latin typeface="方正姚体" panose="02010601030101010101" pitchFamily="2" charset="-122"/>
                <a:ea typeface="方正姚体" panose="02010601030101010101" pitchFamily="2" charset="-122"/>
              </a:rPr>
              <a:t>MORE  THAN  TEMPLATE</a:t>
            </a:r>
          </a:p>
          <a:p>
            <a:pPr defTabSz="1219012"/>
            <a:r>
              <a:rPr lang="en-US" altLang="zh-CN" sz="1067" dirty="0">
                <a:solidFill>
                  <a:prstClr val="white"/>
                </a:solidFill>
                <a:latin typeface="方正姚体" panose="02010601030101010101" pitchFamily="2" charset="-122"/>
                <a:ea typeface="方正姚体" panose="02010601030101010101" pitchFamily="2" charset="-122"/>
              </a:rPr>
              <a:t>Click here to add  you to the Center of the  </a:t>
            </a:r>
          </a:p>
          <a:p>
            <a:pPr defTabSz="1219012"/>
            <a:r>
              <a:rPr lang="en-US" altLang="zh-CN" sz="1067" dirty="0">
                <a:solidFill>
                  <a:prstClr val="white"/>
                </a:solidFill>
                <a:latin typeface="方正姚体" panose="02010601030101010101" pitchFamily="2" charset="-122"/>
                <a:ea typeface="方正姚体" panose="02010601030101010101" pitchFamily="2" charset="-122"/>
              </a:rPr>
              <a:t>narrative thought</a:t>
            </a:r>
          </a:p>
          <a:p>
            <a:pPr defTabSz="1219012"/>
            <a:endParaRPr lang="en-US" altLang="zh-CN" sz="1067" dirty="0">
              <a:solidFill>
                <a:prstClr val="white"/>
              </a:solidFill>
              <a:latin typeface="Calibri"/>
              <a:ea typeface="宋体" panose="02010600030101010101" pitchFamily="2" charset="-122"/>
            </a:endParaRPr>
          </a:p>
          <a:p>
            <a:pPr defTabSz="1219012"/>
            <a:endParaRPr lang="en-US" altLang="zh-CN" sz="1467"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flipH="1">
            <a:off x="2414475" y="4601380"/>
            <a:ext cx="2488157" cy="995387"/>
          </a:xfrm>
          <a:prstGeom prst="rect">
            <a:avLst/>
          </a:prstGeom>
          <a:noFill/>
          <a:effectLst/>
        </p:spPr>
        <p:txBody>
          <a:bodyPr wrap="none" lIns="91428" tIns="45713" rIns="91428" bIns="45713" rtlCol="0">
            <a:spAutoFit/>
          </a:bodyPr>
          <a:lstStyle/>
          <a:p>
            <a:pPr defTabSz="1219012"/>
            <a:r>
              <a:rPr lang="en-US" altLang="zh-CN" sz="1467" b="1" dirty="0">
                <a:solidFill>
                  <a:prstClr val="white"/>
                </a:solidFill>
                <a:latin typeface="方正姚体" panose="02010601030101010101" pitchFamily="2" charset="-122"/>
                <a:ea typeface="方正姚体" panose="02010601030101010101" pitchFamily="2" charset="-122"/>
              </a:rPr>
              <a:t>   MORE  THAN  TEMPLATE</a:t>
            </a:r>
          </a:p>
          <a:p>
            <a:pPr defTabSz="1219012"/>
            <a:r>
              <a:rPr lang="en-US" altLang="zh-CN" sz="1067" dirty="0">
                <a:solidFill>
                  <a:prstClr val="white"/>
                </a:solidFill>
                <a:latin typeface="方正姚体" panose="02010601030101010101" pitchFamily="2" charset="-122"/>
                <a:ea typeface="方正姚体" panose="02010601030101010101" pitchFamily="2" charset="-122"/>
              </a:rPr>
              <a:t>Click here to add  you to the Center of the  </a:t>
            </a:r>
          </a:p>
          <a:p>
            <a:pPr defTabSz="1219012"/>
            <a:r>
              <a:rPr lang="en-US" altLang="zh-CN" sz="1067" dirty="0">
                <a:solidFill>
                  <a:prstClr val="white"/>
                </a:solidFill>
                <a:latin typeface="方正姚体" panose="02010601030101010101" pitchFamily="2" charset="-122"/>
                <a:ea typeface="方正姚体" panose="02010601030101010101" pitchFamily="2" charset="-122"/>
              </a:rPr>
              <a:t>narrative thought</a:t>
            </a:r>
          </a:p>
          <a:p>
            <a:pPr defTabSz="1219012"/>
            <a:endParaRPr lang="en-US" altLang="zh-CN" sz="1067" dirty="0">
              <a:solidFill>
                <a:prstClr val="white"/>
              </a:solidFill>
              <a:latin typeface="Calibri"/>
              <a:ea typeface="宋体" panose="02010600030101010101" pitchFamily="2" charset="-122"/>
            </a:endParaRPr>
          </a:p>
          <a:p>
            <a:pPr defTabSz="1219012"/>
            <a:endParaRPr lang="en-US" altLang="zh-CN" sz="1200" dirty="0">
              <a:solidFill>
                <a:prstClr val="white"/>
              </a:solidFill>
              <a:latin typeface="微软雅黑" panose="020B0503020204020204" pitchFamily="34" charset="-122"/>
              <a:ea typeface="微软雅黑" panose="020B0503020204020204" pitchFamily="34" charset="-122"/>
            </a:endParaRPr>
          </a:p>
        </p:txBody>
      </p:sp>
      <p:sp>
        <p:nvSpPr>
          <p:cNvPr id="28" name="Oval 20"/>
          <p:cNvSpPr/>
          <p:nvPr/>
        </p:nvSpPr>
        <p:spPr>
          <a:xfrm>
            <a:off x="6482974" y="2602481"/>
            <a:ext cx="366871" cy="3667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r>
              <a:rPr lang="en-US" sz="2000" dirty="0">
                <a:solidFill>
                  <a:prstClr val="white"/>
                </a:solidFill>
                <a:latin typeface="微软雅黑" panose="020B0503020204020204" pitchFamily="34" charset="-122"/>
                <a:ea typeface="微软雅黑" panose="020B0503020204020204" pitchFamily="34" charset="-122"/>
              </a:rPr>
              <a:t>1</a:t>
            </a:r>
          </a:p>
        </p:txBody>
      </p:sp>
      <p:sp>
        <p:nvSpPr>
          <p:cNvPr id="29" name="TextBox 22"/>
          <p:cNvSpPr txBox="1"/>
          <p:nvPr/>
        </p:nvSpPr>
        <p:spPr>
          <a:xfrm>
            <a:off x="6952650" y="2473864"/>
            <a:ext cx="3801625" cy="769427"/>
          </a:xfrm>
          <a:prstGeom prst="rect">
            <a:avLst/>
          </a:prstGeom>
          <a:noFill/>
        </p:spPr>
        <p:txBody>
          <a:bodyPr wrap="square" lIns="91428" tIns="45713" rIns="91428" bIns="45713" rtlCol="0">
            <a:spAutoFit/>
          </a:bodyPr>
          <a:lstStyle/>
          <a:p>
            <a:pP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图片方案</a:t>
            </a:r>
            <a:endParaRPr 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a:p>
            <a:pPr defTabSz="1219012"/>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此处添加详细文本描述，建议与标题相关并符合整体语言风格，语言描述尽量简洁生动。</a:t>
            </a:r>
            <a:endParaRPr 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0" name="Oval 23"/>
          <p:cNvSpPr/>
          <p:nvPr/>
        </p:nvSpPr>
        <p:spPr>
          <a:xfrm>
            <a:off x="6482975" y="3668689"/>
            <a:ext cx="366871" cy="3667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r>
              <a:rPr lang="en-US" sz="2000" dirty="0">
                <a:solidFill>
                  <a:prstClr val="white"/>
                </a:solidFill>
                <a:latin typeface="微软雅黑" panose="020B0503020204020204" pitchFamily="34" charset="-122"/>
                <a:ea typeface="微软雅黑" panose="020B0503020204020204" pitchFamily="34" charset="-122"/>
              </a:rPr>
              <a:t>2</a:t>
            </a:r>
          </a:p>
        </p:txBody>
      </p:sp>
      <p:sp>
        <p:nvSpPr>
          <p:cNvPr id="31" name="TextBox 24"/>
          <p:cNvSpPr txBox="1"/>
          <p:nvPr/>
        </p:nvSpPr>
        <p:spPr>
          <a:xfrm>
            <a:off x="6952650" y="3544353"/>
            <a:ext cx="3801625" cy="769427"/>
          </a:xfrm>
          <a:prstGeom prst="rect">
            <a:avLst/>
          </a:prstGeom>
          <a:noFill/>
        </p:spPr>
        <p:txBody>
          <a:bodyPr wrap="square" lIns="91428" tIns="45713" rIns="91428" bIns="45713" rtlCol="0">
            <a:spAutoFit/>
          </a:bodyPr>
          <a:lstStyle/>
          <a:p>
            <a:pP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视频方案</a:t>
            </a:r>
            <a:endParaRPr 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a:p>
            <a:pPr defTabSz="1219012"/>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此处添加详细文本描述，建议与标题相关并符合整体语言风格，语言描述尽量简洁生动。</a:t>
            </a:r>
            <a:endParaRPr 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2" name="Oval 23"/>
          <p:cNvSpPr/>
          <p:nvPr/>
        </p:nvSpPr>
        <p:spPr>
          <a:xfrm>
            <a:off x="6482975" y="4781452"/>
            <a:ext cx="366871" cy="366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3" rIns="91428" bIns="45713" rtlCol="0" anchor="ctr"/>
          <a:lstStyle/>
          <a:p>
            <a:pPr algn="ctr" defTabSz="1219012"/>
            <a:r>
              <a:rPr lang="en-US" sz="2000" dirty="0">
                <a:solidFill>
                  <a:prstClr val="white"/>
                </a:solidFill>
                <a:latin typeface="微软雅黑" panose="020B0503020204020204" pitchFamily="34" charset="-122"/>
                <a:ea typeface="微软雅黑" panose="020B0503020204020204" pitchFamily="34" charset="-122"/>
              </a:rPr>
              <a:t>2</a:t>
            </a:r>
          </a:p>
        </p:txBody>
      </p:sp>
      <p:sp>
        <p:nvSpPr>
          <p:cNvPr id="33" name="TextBox 24"/>
          <p:cNvSpPr txBox="1"/>
          <p:nvPr/>
        </p:nvSpPr>
        <p:spPr>
          <a:xfrm>
            <a:off x="6952650" y="4657115"/>
            <a:ext cx="3801625" cy="769427"/>
          </a:xfrm>
          <a:prstGeom prst="rect">
            <a:avLst/>
          </a:prstGeom>
          <a:noFill/>
        </p:spPr>
        <p:txBody>
          <a:bodyPr wrap="square" lIns="91428" tIns="45713" rIns="91428" bIns="45713" rtlCol="0">
            <a:spAutoFit/>
          </a:bodyPr>
          <a:lstStyle/>
          <a:p>
            <a:pP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视频方案</a:t>
            </a:r>
            <a:endParaRPr lang="en-US" sz="20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a:p>
            <a:pPr defTabSz="1219012"/>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此处添加详细文本描述，建议与标题相关并符合整体语言风格，语言描述尽量简洁生动。</a:t>
            </a:r>
            <a:endParaRPr 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34" name="组合 33">
            <a:extLst>
              <a:ext uri="{FF2B5EF4-FFF2-40B4-BE49-F238E27FC236}">
                <a16:creationId xmlns:a16="http://schemas.microsoft.com/office/drawing/2014/main" id="{9E2E1204-EF5D-4724-BF5E-C3569C732711}"/>
              </a:ext>
            </a:extLst>
          </p:cNvPr>
          <p:cNvGrpSpPr/>
          <p:nvPr>
            <p:custDataLst>
              <p:tags r:id="rId1"/>
            </p:custDataLst>
          </p:nvPr>
        </p:nvGrpSpPr>
        <p:grpSpPr>
          <a:xfrm>
            <a:off x="8036652" y="253088"/>
            <a:ext cx="3776519" cy="594200"/>
            <a:chOff x="3159125" y="2914650"/>
            <a:chExt cx="5867400" cy="1031876"/>
          </a:xfrm>
        </p:grpSpPr>
        <p:sp>
          <p:nvSpPr>
            <p:cNvPr id="35" name="Freeform 5">
              <a:extLst>
                <a:ext uri="{FF2B5EF4-FFF2-40B4-BE49-F238E27FC236}">
                  <a16:creationId xmlns:a16="http://schemas.microsoft.com/office/drawing/2014/main" id="{C9C04092-AF17-488C-AF40-5D6583469C1E}"/>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6">
              <a:extLst>
                <a:ext uri="{FF2B5EF4-FFF2-40B4-BE49-F238E27FC236}">
                  <a16:creationId xmlns:a16="http://schemas.microsoft.com/office/drawing/2014/main" id="{727975AE-637D-4A2B-B662-12110E60FFE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7">
              <a:extLst>
                <a:ext uri="{FF2B5EF4-FFF2-40B4-BE49-F238E27FC236}">
                  <a16:creationId xmlns:a16="http://schemas.microsoft.com/office/drawing/2014/main" id="{8A157D23-7B02-4490-A51A-E947136B17FB}"/>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8">
              <a:extLst>
                <a:ext uri="{FF2B5EF4-FFF2-40B4-BE49-F238E27FC236}">
                  <a16:creationId xmlns:a16="http://schemas.microsoft.com/office/drawing/2014/main" id="{86F8E568-B7A4-45DB-B134-EBDD1707744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9">
              <a:extLst>
                <a:ext uri="{FF2B5EF4-FFF2-40B4-BE49-F238E27FC236}">
                  <a16:creationId xmlns:a16="http://schemas.microsoft.com/office/drawing/2014/main" id="{FE9F0E27-6225-46E5-9A11-8FD2BE6E44C2}"/>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0">
              <a:extLst>
                <a:ext uri="{FF2B5EF4-FFF2-40B4-BE49-F238E27FC236}">
                  <a16:creationId xmlns:a16="http://schemas.microsoft.com/office/drawing/2014/main" id="{D9E63022-B4E7-4D96-AEF8-6A7F8C40CA21}"/>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1">
              <a:extLst>
                <a:ext uri="{FF2B5EF4-FFF2-40B4-BE49-F238E27FC236}">
                  <a16:creationId xmlns:a16="http://schemas.microsoft.com/office/drawing/2014/main" id="{1F874EAD-6B1C-456B-AC9E-576D2C966A9E}"/>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2">
              <a:extLst>
                <a:ext uri="{FF2B5EF4-FFF2-40B4-BE49-F238E27FC236}">
                  <a16:creationId xmlns:a16="http://schemas.microsoft.com/office/drawing/2014/main" id="{5968155B-453F-40AE-A9AB-DF5E5BC963F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3">
              <a:extLst>
                <a:ext uri="{FF2B5EF4-FFF2-40B4-BE49-F238E27FC236}">
                  <a16:creationId xmlns:a16="http://schemas.microsoft.com/office/drawing/2014/main" id="{EEEE15A0-D8D2-46EB-B970-64CC795E36E6}"/>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4">
              <a:extLst>
                <a:ext uri="{FF2B5EF4-FFF2-40B4-BE49-F238E27FC236}">
                  <a16:creationId xmlns:a16="http://schemas.microsoft.com/office/drawing/2014/main" id="{3161EAA2-B392-4332-97F9-6DABD6B7157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5">
              <a:extLst>
                <a:ext uri="{FF2B5EF4-FFF2-40B4-BE49-F238E27FC236}">
                  <a16:creationId xmlns:a16="http://schemas.microsoft.com/office/drawing/2014/main" id="{4755EA32-9482-401A-89D5-C015C555E48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6">
              <a:extLst>
                <a:ext uri="{FF2B5EF4-FFF2-40B4-BE49-F238E27FC236}">
                  <a16:creationId xmlns:a16="http://schemas.microsoft.com/office/drawing/2014/main" id="{C1D3A4C5-C7EA-40EC-9203-FECF7B49A7F6}"/>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7" name="Freeform 17">
              <a:extLst>
                <a:ext uri="{FF2B5EF4-FFF2-40B4-BE49-F238E27FC236}">
                  <a16:creationId xmlns:a16="http://schemas.microsoft.com/office/drawing/2014/main" id="{ED355798-64A3-4F74-829A-FF9076C185D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8" name="Freeform 18">
              <a:extLst>
                <a:ext uri="{FF2B5EF4-FFF2-40B4-BE49-F238E27FC236}">
                  <a16:creationId xmlns:a16="http://schemas.microsoft.com/office/drawing/2014/main" id="{2EBB1535-1C8E-4D0C-A9BA-8E5BE2764700}"/>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9" name="Freeform 19">
              <a:extLst>
                <a:ext uri="{FF2B5EF4-FFF2-40B4-BE49-F238E27FC236}">
                  <a16:creationId xmlns:a16="http://schemas.microsoft.com/office/drawing/2014/main" id="{D2CBA021-FE18-400E-A05F-12EDF751452B}"/>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201820904"/>
      </p:ext>
    </p:extLst>
  </p:cSld>
  <p:clrMapOvr>
    <a:masterClrMapping/>
  </p:clrMapOvr>
  <p:transition spd="slow" advClick="0" advTm="1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50" fill="hold"/>
                                        <p:tgtEl>
                                          <p:spTgt spid="28"/>
                                        </p:tgtEl>
                                        <p:attrNameLst>
                                          <p:attrName>ppt_x</p:attrName>
                                        </p:attrNameLst>
                                      </p:cBhvr>
                                      <p:tavLst>
                                        <p:tav tm="0">
                                          <p:val>
                                            <p:strVal val="#ppt_x"/>
                                          </p:val>
                                        </p:tav>
                                        <p:tav tm="100000">
                                          <p:val>
                                            <p:strVal val="#ppt_x"/>
                                          </p:val>
                                        </p:tav>
                                      </p:tavLst>
                                    </p:anim>
                                    <p:anim calcmode="lin" valueType="num">
                                      <p:cBhvr additive="base">
                                        <p:cTn id="8" dur="25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250" fill="hold"/>
                                        <p:tgtEl>
                                          <p:spTgt spid="29"/>
                                        </p:tgtEl>
                                        <p:attrNameLst>
                                          <p:attrName>ppt_x</p:attrName>
                                        </p:attrNameLst>
                                      </p:cBhvr>
                                      <p:tavLst>
                                        <p:tav tm="0">
                                          <p:val>
                                            <p:strVal val="#ppt_x"/>
                                          </p:val>
                                        </p:tav>
                                        <p:tav tm="100000">
                                          <p:val>
                                            <p:strVal val="#ppt_x"/>
                                          </p:val>
                                        </p:tav>
                                      </p:tavLst>
                                    </p:anim>
                                    <p:anim calcmode="lin" valueType="num">
                                      <p:cBhvr additive="base">
                                        <p:cTn id="13" dur="250" fill="hold"/>
                                        <p:tgtEl>
                                          <p:spTgt spid="2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250" fill="hold"/>
                                        <p:tgtEl>
                                          <p:spTgt spid="30"/>
                                        </p:tgtEl>
                                        <p:attrNameLst>
                                          <p:attrName>ppt_x</p:attrName>
                                        </p:attrNameLst>
                                      </p:cBhvr>
                                      <p:tavLst>
                                        <p:tav tm="0">
                                          <p:val>
                                            <p:strVal val="#ppt_x"/>
                                          </p:val>
                                        </p:tav>
                                        <p:tav tm="100000">
                                          <p:val>
                                            <p:strVal val="#ppt_x"/>
                                          </p:val>
                                        </p:tav>
                                      </p:tavLst>
                                    </p:anim>
                                    <p:anim calcmode="lin" valueType="num">
                                      <p:cBhvr additive="base">
                                        <p:cTn id="18" dur="250" fill="hold"/>
                                        <p:tgtEl>
                                          <p:spTgt spid="3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ppt_x"/>
                                          </p:val>
                                        </p:tav>
                                        <p:tav tm="100000">
                                          <p:val>
                                            <p:strVal val="#ppt_x"/>
                                          </p:val>
                                        </p:tav>
                                      </p:tavLst>
                                    </p:anim>
                                    <p:anim calcmode="lin" valueType="num">
                                      <p:cBhvr additive="base">
                                        <p:cTn id="23" dur="250" fill="hold"/>
                                        <p:tgtEl>
                                          <p:spTgt spid="3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50" fill="hold"/>
                                        <p:tgtEl>
                                          <p:spTgt spid="32"/>
                                        </p:tgtEl>
                                        <p:attrNameLst>
                                          <p:attrName>ppt_x</p:attrName>
                                        </p:attrNameLst>
                                      </p:cBhvr>
                                      <p:tavLst>
                                        <p:tav tm="0">
                                          <p:val>
                                            <p:strVal val="#ppt_x"/>
                                          </p:val>
                                        </p:tav>
                                        <p:tav tm="100000">
                                          <p:val>
                                            <p:strVal val="#ppt_x"/>
                                          </p:val>
                                        </p:tav>
                                      </p:tavLst>
                                    </p:anim>
                                    <p:anim calcmode="lin" valueType="num">
                                      <p:cBhvr additive="base">
                                        <p:cTn id="28" dur="25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250" fill="hold"/>
                                        <p:tgtEl>
                                          <p:spTgt spid="33"/>
                                        </p:tgtEl>
                                        <p:attrNameLst>
                                          <p:attrName>ppt_x</p:attrName>
                                        </p:attrNameLst>
                                      </p:cBhvr>
                                      <p:tavLst>
                                        <p:tav tm="0">
                                          <p:val>
                                            <p:strVal val="#ppt_x"/>
                                          </p:val>
                                        </p:tav>
                                        <p:tav tm="100000">
                                          <p:val>
                                            <p:strVal val="#ppt_x"/>
                                          </p:val>
                                        </p:tav>
                                      </p:tavLst>
                                    </p:anim>
                                    <p:anim calcmode="lin" valueType="num">
                                      <p:cBhvr additive="base">
                                        <p:cTn id="33" dur="250" fill="hold"/>
                                        <p:tgtEl>
                                          <p:spTgt spid="3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anim calcmode="lin" valueType="num">
                                      <p:cBhvr>
                                        <p:cTn id="38" dur="250" fill="hold"/>
                                        <p:tgtEl>
                                          <p:spTgt spid="7"/>
                                        </p:tgtEl>
                                        <p:attrNameLst>
                                          <p:attrName>ppt_x</p:attrName>
                                        </p:attrNameLst>
                                      </p:cBhvr>
                                      <p:tavLst>
                                        <p:tav tm="0">
                                          <p:val>
                                            <p:strVal val="#ppt_x"/>
                                          </p:val>
                                        </p:tav>
                                        <p:tav tm="100000">
                                          <p:val>
                                            <p:strVal val="#ppt_x"/>
                                          </p:val>
                                        </p:tav>
                                      </p:tavLst>
                                    </p:anim>
                                    <p:anim calcmode="lin" valueType="num">
                                      <p:cBhvr>
                                        <p:cTn id="39" dur="25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anim calcmode="lin" valueType="num">
                                      <p:cBhvr>
                                        <p:cTn id="44" dur="250" fill="hold"/>
                                        <p:tgtEl>
                                          <p:spTgt spid="10"/>
                                        </p:tgtEl>
                                        <p:attrNameLst>
                                          <p:attrName>ppt_x</p:attrName>
                                        </p:attrNameLst>
                                      </p:cBhvr>
                                      <p:tavLst>
                                        <p:tav tm="0">
                                          <p:val>
                                            <p:strVal val="#ppt_x"/>
                                          </p:val>
                                        </p:tav>
                                        <p:tav tm="100000">
                                          <p:val>
                                            <p:strVal val="#ppt_x"/>
                                          </p:val>
                                        </p:tav>
                                      </p:tavLst>
                                    </p:anim>
                                    <p:anim calcmode="lin" valueType="num">
                                      <p:cBhvr>
                                        <p:cTn id="45" dur="25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225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anim calcmode="lin" valueType="num">
                                      <p:cBhvr>
                                        <p:cTn id="56" dur="250" fill="hold"/>
                                        <p:tgtEl>
                                          <p:spTgt spid="3"/>
                                        </p:tgtEl>
                                        <p:attrNameLst>
                                          <p:attrName>ppt_x</p:attrName>
                                        </p:attrNameLst>
                                      </p:cBhvr>
                                      <p:tavLst>
                                        <p:tav tm="0">
                                          <p:val>
                                            <p:strVal val="#ppt_x"/>
                                          </p:val>
                                        </p:tav>
                                        <p:tav tm="100000">
                                          <p:val>
                                            <p:strVal val="#ppt_x"/>
                                          </p:val>
                                        </p:tav>
                                      </p:tavLst>
                                    </p:anim>
                                    <p:anim calcmode="lin" valueType="num">
                                      <p:cBhvr>
                                        <p:cTn id="57" dur="250" fill="hold"/>
                                        <p:tgtEl>
                                          <p:spTgt spid="3"/>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42" presetClass="entr" presetSubtype="0"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250"/>
                                        <p:tgtEl>
                                          <p:spTgt spid="4"/>
                                        </p:tgtEl>
                                      </p:cBhvr>
                                    </p:animEffect>
                                    <p:anim calcmode="lin" valueType="num">
                                      <p:cBhvr>
                                        <p:cTn id="62" dur="250" fill="hold"/>
                                        <p:tgtEl>
                                          <p:spTgt spid="4"/>
                                        </p:tgtEl>
                                        <p:attrNameLst>
                                          <p:attrName>ppt_x</p:attrName>
                                        </p:attrNameLst>
                                      </p:cBhvr>
                                      <p:tavLst>
                                        <p:tav tm="0">
                                          <p:val>
                                            <p:strVal val="#ppt_x"/>
                                          </p:val>
                                        </p:tav>
                                        <p:tav tm="100000">
                                          <p:val>
                                            <p:strVal val="#ppt_x"/>
                                          </p:val>
                                        </p:tav>
                                      </p:tavLst>
                                    </p:anim>
                                    <p:anim calcmode="lin" valueType="num">
                                      <p:cBhvr>
                                        <p:cTn id="63" dur="250" fill="hold"/>
                                        <p:tgtEl>
                                          <p:spTgt spid="4"/>
                                        </p:tgtEl>
                                        <p:attrNameLst>
                                          <p:attrName>ppt_y</p:attrName>
                                        </p:attrNameLst>
                                      </p:cBhvr>
                                      <p:tavLst>
                                        <p:tav tm="0">
                                          <p:val>
                                            <p:strVal val="#ppt_y+.1"/>
                                          </p:val>
                                        </p:tav>
                                        <p:tav tm="100000">
                                          <p:val>
                                            <p:strVal val="#ppt_y"/>
                                          </p:val>
                                        </p:tav>
                                      </p:tavLst>
                                    </p:anim>
                                  </p:childTnLst>
                                </p:cTn>
                              </p:par>
                            </p:childTnLst>
                          </p:cTn>
                        </p:par>
                        <p:par>
                          <p:cTn id="64" fill="hold">
                            <p:stCondLst>
                              <p:cond delay="2750"/>
                            </p:stCondLst>
                            <p:childTnLst>
                              <p:par>
                                <p:cTn id="65" presetID="42" presetClass="entr" presetSubtype="0"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250"/>
                                        <p:tgtEl>
                                          <p:spTgt spid="6"/>
                                        </p:tgtEl>
                                      </p:cBhvr>
                                    </p:animEffect>
                                    <p:anim calcmode="lin" valueType="num">
                                      <p:cBhvr>
                                        <p:cTn id="68" dur="250" fill="hold"/>
                                        <p:tgtEl>
                                          <p:spTgt spid="6"/>
                                        </p:tgtEl>
                                        <p:attrNameLst>
                                          <p:attrName>ppt_x</p:attrName>
                                        </p:attrNameLst>
                                      </p:cBhvr>
                                      <p:tavLst>
                                        <p:tav tm="0">
                                          <p:val>
                                            <p:strVal val="#ppt_x"/>
                                          </p:val>
                                        </p:tav>
                                        <p:tav tm="100000">
                                          <p:val>
                                            <p:strVal val="#ppt_x"/>
                                          </p:val>
                                        </p:tav>
                                      </p:tavLst>
                                    </p:anim>
                                    <p:anim calcmode="lin" valueType="num">
                                      <p:cBhvr>
                                        <p:cTn id="69" dur="250" fill="hold"/>
                                        <p:tgtEl>
                                          <p:spTgt spid="6"/>
                                        </p:tgtEl>
                                        <p:attrNameLst>
                                          <p:attrName>ppt_y</p:attrName>
                                        </p:attrNameLst>
                                      </p:cBhvr>
                                      <p:tavLst>
                                        <p:tav tm="0">
                                          <p:val>
                                            <p:strVal val="#ppt_y+.1"/>
                                          </p:val>
                                        </p:tav>
                                        <p:tav tm="100000">
                                          <p:val>
                                            <p:strVal val="#ppt_y"/>
                                          </p:val>
                                        </p:tav>
                                      </p:tavLst>
                                    </p:anim>
                                  </p:childTnLst>
                                </p:cTn>
                              </p:par>
                            </p:childTnLst>
                          </p:cTn>
                        </p:par>
                        <p:par>
                          <p:cTn id="70" fill="hold">
                            <p:stCondLst>
                              <p:cond delay="3000"/>
                            </p:stCondLst>
                            <p:childTnLst>
                              <p:par>
                                <p:cTn id="71" presetID="42"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250"/>
                                        <p:tgtEl>
                                          <p:spTgt spid="18"/>
                                        </p:tgtEl>
                                      </p:cBhvr>
                                    </p:animEffect>
                                    <p:anim calcmode="lin" valueType="num">
                                      <p:cBhvr>
                                        <p:cTn id="74" dur="250" fill="hold"/>
                                        <p:tgtEl>
                                          <p:spTgt spid="18"/>
                                        </p:tgtEl>
                                        <p:attrNameLst>
                                          <p:attrName>ppt_x</p:attrName>
                                        </p:attrNameLst>
                                      </p:cBhvr>
                                      <p:tavLst>
                                        <p:tav tm="0">
                                          <p:val>
                                            <p:strVal val="#ppt_x"/>
                                          </p:val>
                                        </p:tav>
                                        <p:tav tm="100000">
                                          <p:val>
                                            <p:strVal val="#ppt_x"/>
                                          </p:val>
                                        </p:tav>
                                      </p:tavLst>
                                    </p:anim>
                                    <p:anim calcmode="lin" valueType="num">
                                      <p:cBhvr>
                                        <p:cTn id="75" dur="250" fill="hold"/>
                                        <p:tgtEl>
                                          <p:spTgt spid="18"/>
                                        </p:tgtEl>
                                        <p:attrNameLst>
                                          <p:attrName>ppt_y</p:attrName>
                                        </p:attrNameLst>
                                      </p:cBhvr>
                                      <p:tavLst>
                                        <p:tav tm="0">
                                          <p:val>
                                            <p:strVal val="#ppt_y+.1"/>
                                          </p:val>
                                        </p:tav>
                                        <p:tav tm="100000">
                                          <p:val>
                                            <p:strVal val="#ppt_y"/>
                                          </p:val>
                                        </p:tav>
                                      </p:tavLst>
                                    </p:anim>
                                  </p:childTnLst>
                                </p:cTn>
                              </p:par>
                            </p:childTnLst>
                          </p:cTn>
                        </p:par>
                        <p:par>
                          <p:cTn id="76" fill="hold">
                            <p:stCondLst>
                              <p:cond delay="3250"/>
                            </p:stCondLst>
                            <p:childTnLst>
                              <p:par>
                                <p:cTn id="77" presetID="42"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250"/>
                                        <p:tgtEl>
                                          <p:spTgt spid="19"/>
                                        </p:tgtEl>
                                      </p:cBhvr>
                                    </p:animEffect>
                                    <p:anim calcmode="lin" valueType="num">
                                      <p:cBhvr>
                                        <p:cTn id="80" dur="250" fill="hold"/>
                                        <p:tgtEl>
                                          <p:spTgt spid="19"/>
                                        </p:tgtEl>
                                        <p:attrNameLst>
                                          <p:attrName>ppt_x</p:attrName>
                                        </p:attrNameLst>
                                      </p:cBhvr>
                                      <p:tavLst>
                                        <p:tav tm="0">
                                          <p:val>
                                            <p:strVal val="#ppt_x"/>
                                          </p:val>
                                        </p:tav>
                                        <p:tav tm="100000">
                                          <p:val>
                                            <p:strVal val="#ppt_x"/>
                                          </p:val>
                                        </p:tav>
                                      </p:tavLst>
                                    </p:anim>
                                    <p:anim calcmode="lin" valueType="num">
                                      <p:cBhvr>
                                        <p:cTn id="81" dur="250" fill="hold"/>
                                        <p:tgtEl>
                                          <p:spTgt spid="19"/>
                                        </p:tgtEl>
                                        <p:attrNameLst>
                                          <p:attrName>ppt_y</p:attrName>
                                        </p:attrNameLst>
                                      </p:cBhvr>
                                      <p:tavLst>
                                        <p:tav tm="0">
                                          <p:val>
                                            <p:strVal val="#ppt_y+.1"/>
                                          </p:val>
                                        </p:tav>
                                        <p:tav tm="100000">
                                          <p:val>
                                            <p:strVal val="#ppt_y"/>
                                          </p:val>
                                        </p:tav>
                                      </p:tavLst>
                                    </p:anim>
                                  </p:childTnLst>
                                </p:cTn>
                              </p:par>
                            </p:childTnLst>
                          </p:cTn>
                        </p:par>
                        <p:par>
                          <p:cTn id="82" fill="hold">
                            <p:stCondLst>
                              <p:cond delay="3500"/>
                            </p:stCondLst>
                            <p:childTnLst>
                              <p:par>
                                <p:cTn id="83" presetID="42"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250"/>
                                        <p:tgtEl>
                                          <p:spTgt spid="20"/>
                                        </p:tgtEl>
                                      </p:cBhvr>
                                    </p:animEffect>
                                    <p:anim calcmode="lin" valueType="num">
                                      <p:cBhvr>
                                        <p:cTn id="86" dur="250" fill="hold"/>
                                        <p:tgtEl>
                                          <p:spTgt spid="20"/>
                                        </p:tgtEl>
                                        <p:attrNameLst>
                                          <p:attrName>ppt_x</p:attrName>
                                        </p:attrNameLst>
                                      </p:cBhvr>
                                      <p:tavLst>
                                        <p:tav tm="0">
                                          <p:val>
                                            <p:strVal val="#ppt_x"/>
                                          </p:val>
                                        </p:tav>
                                        <p:tav tm="100000">
                                          <p:val>
                                            <p:strVal val="#ppt_x"/>
                                          </p:val>
                                        </p:tav>
                                      </p:tavLst>
                                    </p:anim>
                                    <p:anim calcmode="lin" valueType="num">
                                      <p:cBhvr>
                                        <p:cTn id="87" dur="250" fill="hold"/>
                                        <p:tgtEl>
                                          <p:spTgt spid="20"/>
                                        </p:tgtEl>
                                        <p:attrNameLst>
                                          <p:attrName>ppt_y</p:attrName>
                                        </p:attrNameLst>
                                      </p:cBhvr>
                                      <p:tavLst>
                                        <p:tav tm="0">
                                          <p:val>
                                            <p:strVal val="#ppt_y+.1"/>
                                          </p:val>
                                        </p:tav>
                                        <p:tav tm="100000">
                                          <p:val>
                                            <p:strVal val="#ppt_y"/>
                                          </p:val>
                                        </p:tav>
                                      </p:tavLst>
                                    </p:anim>
                                  </p:childTnLst>
                                </p:cTn>
                              </p:par>
                            </p:childTnLst>
                          </p:cTn>
                        </p:par>
                        <p:par>
                          <p:cTn id="88" fill="hold">
                            <p:stCondLst>
                              <p:cond delay="3750"/>
                            </p:stCondLst>
                            <p:childTnLst>
                              <p:par>
                                <p:cTn id="89" presetID="42" presetClass="entr" presetSubtype="0"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250"/>
                                        <p:tgtEl>
                                          <p:spTgt spid="9"/>
                                        </p:tgtEl>
                                      </p:cBhvr>
                                    </p:animEffect>
                                    <p:anim calcmode="lin" valueType="num">
                                      <p:cBhvr>
                                        <p:cTn id="92" dur="250" fill="hold"/>
                                        <p:tgtEl>
                                          <p:spTgt spid="9"/>
                                        </p:tgtEl>
                                        <p:attrNameLst>
                                          <p:attrName>ppt_x</p:attrName>
                                        </p:attrNameLst>
                                      </p:cBhvr>
                                      <p:tavLst>
                                        <p:tav tm="0">
                                          <p:val>
                                            <p:strVal val="#ppt_x"/>
                                          </p:val>
                                        </p:tav>
                                        <p:tav tm="100000">
                                          <p:val>
                                            <p:strVal val="#ppt_x"/>
                                          </p:val>
                                        </p:tav>
                                      </p:tavLst>
                                    </p:anim>
                                    <p:anim calcmode="lin" valueType="num">
                                      <p:cBhvr>
                                        <p:cTn id="93" dur="250" fill="hold"/>
                                        <p:tgtEl>
                                          <p:spTgt spid="9"/>
                                        </p:tgtEl>
                                        <p:attrNameLst>
                                          <p:attrName>ppt_y</p:attrName>
                                        </p:attrNameLst>
                                      </p:cBhvr>
                                      <p:tavLst>
                                        <p:tav tm="0">
                                          <p:val>
                                            <p:strVal val="#ppt_y+.1"/>
                                          </p:val>
                                        </p:tav>
                                        <p:tav tm="100000">
                                          <p:val>
                                            <p:strVal val="#ppt_y"/>
                                          </p:val>
                                        </p:tav>
                                      </p:tavLst>
                                    </p:anim>
                                  </p:childTnLst>
                                </p:cTn>
                              </p:par>
                            </p:childTnLst>
                          </p:cTn>
                        </p:par>
                        <p:par>
                          <p:cTn id="94" fill="hold">
                            <p:stCondLst>
                              <p:cond delay="4000"/>
                            </p:stCondLst>
                            <p:childTnLst>
                              <p:par>
                                <p:cTn id="95" presetID="42" presetClass="entr" presetSubtype="0" fill="hold" grpId="0" nodeType="after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250"/>
                                        <p:tgtEl>
                                          <p:spTgt spid="12"/>
                                        </p:tgtEl>
                                      </p:cBhvr>
                                    </p:animEffect>
                                    <p:anim calcmode="lin" valueType="num">
                                      <p:cBhvr>
                                        <p:cTn id="98" dur="250" fill="hold"/>
                                        <p:tgtEl>
                                          <p:spTgt spid="12"/>
                                        </p:tgtEl>
                                        <p:attrNameLst>
                                          <p:attrName>ppt_x</p:attrName>
                                        </p:attrNameLst>
                                      </p:cBhvr>
                                      <p:tavLst>
                                        <p:tav tm="0">
                                          <p:val>
                                            <p:strVal val="#ppt_x"/>
                                          </p:val>
                                        </p:tav>
                                        <p:tav tm="100000">
                                          <p:val>
                                            <p:strVal val="#ppt_x"/>
                                          </p:val>
                                        </p:tav>
                                      </p:tavLst>
                                    </p:anim>
                                    <p:anim calcmode="lin" valueType="num">
                                      <p:cBhvr>
                                        <p:cTn id="99" dur="250" fill="hold"/>
                                        <p:tgtEl>
                                          <p:spTgt spid="12"/>
                                        </p:tgtEl>
                                        <p:attrNameLst>
                                          <p:attrName>ppt_y</p:attrName>
                                        </p:attrNameLst>
                                      </p:cBhvr>
                                      <p:tavLst>
                                        <p:tav tm="0">
                                          <p:val>
                                            <p:strVal val="#ppt_y+.1"/>
                                          </p:val>
                                        </p:tav>
                                        <p:tav tm="100000">
                                          <p:val>
                                            <p:strVal val="#ppt_y"/>
                                          </p:val>
                                        </p:tav>
                                      </p:tavLst>
                                    </p:anim>
                                  </p:childTnLst>
                                </p:cTn>
                              </p:par>
                            </p:childTnLst>
                          </p:cTn>
                        </p:par>
                        <p:par>
                          <p:cTn id="100" fill="hold">
                            <p:stCondLst>
                              <p:cond delay="4250"/>
                            </p:stCondLst>
                            <p:childTnLst>
                              <p:par>
                                <p:cTn id="101" presetID="42" presetClass="entr" presetSubtype="0"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250"/>
                                        <p:tgtEl>
                                          <p:spTgt spid="14"/>
                                        </p:tgtEl>
                                      </p:cBhvr>
                                    </p:animEffect>
                                    <p:anim calcmode="lin" valueType="num">
                                      <p:cBhvr>
                                        <p:cTn id="104" dur="250" fill="hold"/>
                                        <p:tgtEl>
                                          <p:spTgt spid="14"/>
                                        </p:tgtEl>
                                        <p:attrNameLst>
                                          <p:attrName>ppt_x</p:attrName>
                                        </p:attrNameLst>
                                      </p:cBhvr>
                                      <p:tavLst>
                                        <p:tav tm="0">
                                          <p:val>
                                            <p:strVal val="#ppt_x"/>
                                          </p:val>
                                        </p:tav>
                                        <p:tav tm="100000">
                                          <p:val>
                                            <p:strVal val="#ppt_x"/>
                                          </p:val>
                                        </p:tav>
                                      </p:tavLst>
                                    </p:anim>
                                    <p:anim calcmode="lin" valueType="num">
                                      <p:cBhvr>
                                        <p:cTn id="105"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P spid="18" grpId="0"/>
      <p:bldP spid="19" grpId="0"/>
      <p:bldP spid="20" grpId="0"/>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18" y="2413402"/>
            <a:ext cx="12204417" cy="3271993"/>
            <a:chOff x="-9314" y="1810051"/>
            <a:chExt cx="9153313" cy="2453995"/>
          </a:xfrm>
        </p:grpSpPr>
        <p:sp>
          <p:nvSpPr>
            <p:cNvPr id="4" name="矩形: 圆角 3"/>
            <p:cNvSpPr/>
            <p:nvPr/>
          </p:nvSpPr>
          <p:spPr>
            <a:xfrm>
              <a:off x="-9314" y="1810051"/>
              <a:ext cx="9153313" cy="2453995"/>
            </a:xfrm>
            <a:prstGeom prst="roundRect">
              <a:avLst>
                <a:gd name="adj" fmla="val 0"/>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12"/>
              <a:endParaRPr sz="2400">
                <a:solidFill>
                  <a:prstClr val="white"/>
                </a:solidFill>
                <a:latin typeface="Calibri"/>
              </a:endParaRPr>
            </a:p>
          </p:txBody>
        </p:sp>
        <p:sp>
          <p:nvSpPr>
            <p:cNvPr id="5" name="Rectangle 10"/>
            <p:cNvSpPr/>
            <p:nvPr/>
          </p:nvSpPr>
          <p:spPr>
            <a:xfrm>
              <a:off x="676734" y="1810051"/>
              <a:ext cx="2289353" cy="245399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400">
                <a:solidFill>
                  <a:prstClr val="white"/>
                </a:solidFill>
                <a:latin typeface="Calibri"/>
                <a:sym typeface="+mn-lt"/>
              </a:endParaRPr>
            </a:p>
          </p:txBody>
        </p:sp>
        <p:sp>
          <p:nvSpPr>
            <p:cNvPr id="6" name="Rectangle 11"/>
            <p:cNvSpPr/>
            <p:nvPr/>
          </p:nvSpPr>
          <p:spPr>
            <a:xfrm>
              <a:off x="3427323" y="1810051"/>
              <a:ext cx="2289353" cy="2453995"/>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400">
                <a:solidFill>
                  <a:prstClr val="white"/>
                </a:solidFill>
                <a:latin typeface="Calibri"/>
                <a:sym typeface="+mn-lt"/>
              </a:endParaRPr>
            </a:p>
          </p:txBody>
        </p:sp>
        <p:sp>
          <p:nvSpPr>
            <p:cNvPr id="7" name="Rectangle 12"/>
            <p:cNvSpPr/>
            <p:nvPr/>
          </p:nvSpPr>
          <p:spPr>
            <a:xfrm>
              <a:off x="6177912" y="1810051"/>
              <a:ext cx="2289353" cy="2453995"/>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400">
                <a:solidFill>
                  <a:prstClr val="white"/>
                </a:solidFill>
                <a:latin typeface="Calibri"/>
                <a:sym typeface="+mn-lt"/>
              </a:endParaRPr>
            </a:p>
          </p:txBody>
        </p:sp>
        <p:sp>
          <p:nvSpPr>
            <p:cNvPr id="8" name="Oval 17"/>
            <p:cNvSpPr/>
            <p:nvPr/>
          </p:nvSpPr>
          <p:spPr>
            <a:xfrm>
              <a:off x="1489621" y="2141369"/>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133">
                <a:solidFill>
                  <a:prstClr val="white"/>
                </a:solidFill>
                <a:latin typeface="Calibri"/>
                <a:sym typeface="+mn-lt"/>
              </a:endParaRPr>
            </a:p>
          </p:txBody>
        </p:sp>
        <p:sp>
          <p:nvSpPr>
            <p:cNvPr id="9" name="Rectangle 15"/>
            <p:cNvSpPr/>
            <p:nvPr/>
          </p:nvSpPr>
          <p:spPr>
            <a:xfrm>
              <a:off x="1165761" y="2991207"/>
              <a:ext cx="1272271" cy="272324"/>
            </a:xfrm>
            <a:prstGeom prst="rect">
              <a:avLst/>
            </a:prstGeom>
          </p:spPr>
          <p:txBody>
            <a:bodyPr vert="horz" lIns="121920" tIns="60960" rIns="121920" bIns="60960" rtlCol="0" anchor="ctr">
              <a:noAutofit/>
            </a:bodyPr>
            <a:lstStyle/>
            <a:p>
              <a:pPr algn="ctr" defTabSz="1219012">
                <a:spcBef>
                  <a:spcPct val="0"/>
                </a:spcBef>
              </a:pPr>
              <a:r>
                <a:rPr lang="zh-CN" altLang="en-US" sz="2133" b="1" noProof="1">
                  <a:solidFill>
                    <a:prstClr val="white"/>
                  </a:solidFill>
                  <a:latin typeface="Calibri"/>
                  <a:ea typeface="宋体" panose="02010600030101010101" pitchFamily="2" charset="-122"/>
                  <a:cs typeface="+mn-ea"/>
                  <a:sym typeface="+mn-lt"/>
                </a:rPr>
                <a:t>标题文本预设</a:t>
              </a:r>
              <a:endParaRPr lang="en-US" sz="2133" b="1" noProof="1">
                <a:solidFill>
                  <a:prstClr val="white"/>
                </a:solidFill>
                <a:latin typeface="Calibri"/>
                <a:sym typeface="+mn-lt"/>
              </a:endParaRPr>
            </a:p>
          </p:txBody>
        </p:sp>
        <p:sp>
          <p:nvSpPr>
            <p:cNvPr id="10" name="Rectangle 16"/>
            <p:cNvSpPr/>
            <p:nvPr/>
          </p:nvSpPr>
          <p:spPr>
            <a:xfrm>
              <a:off x="818609" y="3306541"/>
              <a:ext cx="2005604" cy="802335"/>
            </a:xfrm>
            <a:prstGeom prst="rect">
              <a:avLst/>
            </a:prstGeom>
          </p:spPr>
          <p:txBody>
            <a:bodyPr wrap="square">
              <a:spAutoFit/>
            </a:bodyPr>
            <a:lstStyle/>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此部分内容作为文字排版占位显示</a:t>
              </a:r>
            </a:p>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（建议使用主题字体）</a:t>
              </a:r>
              <a:endParaRPr lang="en-US" sz="1467" noProof="1">
                <a:solidFill>
                  <a:prstClr val="white"/>
                </a:solidFill>
                <a:latin typeface="Calibri"/>
                <a:sym typeface="+mn-lt"/>
              </a:endParaRPr>
            </a:p>
          </p:txBody>
        </p:sp>
        <p:sp>
          <p:nvSpPr>
            <p:cNvPr id="11" name="Oval 29"/>
            <p:cNvSpPr/>
            <p:nvPr/>
          </p:nvSpPr>
          <p:spPr>
            <a:xfrm>
              <a:off x="4240210" y="2141369"/>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133">
                <a:solidFill>
                  <a:prstClr val="white"/>
                </a:solidFill>
                <a:latin typeface="Calibri"/>
                <a:sym typeface="+mn-lt"/>
              </a:endParaRPr>
            </a:p>
          </p:txBody>
        </p:sp>
        <p:sp>
          <p:nvSpPr>
            <p:cNvPr id="12" name="Rectangle 27"/>
            <p:cNvSpPr/>
            <p:nvPr/>
          </p:nvSpPr>
          <p:spPr>
            <a:xfrm>
              <a:off x="3916350" y="2991207"/>
              <a:ext cx="1272271" cy="272324"/>
            </a:xfrm>
            <a:prstGeom prst="rect">
              <a:avLst/>
            </a:prstGeom>
          </p:spPr>
          <p:txBody>
            <a:bodyPr vert="horz" lIns="121920" tIns="60960" rIns="121920" bIns="60960" rtlCol="0" anchor="ctr">
              <a:noAutofit/>
            </a:bodyPr>
            <a:lstStyle/>
            <a:p>
              <a:pPr algn="ctr" defTabSz="1219012">
                <a:spcBef>
                  <a:spcPct val="0"/>
                </a:spcBef>
              </a:pPr>
              <a:r>
                <a:rPr lang="zh-CN" altLang="en-US" sz="2133" b="1" noProof="1">
                  <a:solidFill>
                    <a:prstClr val="white"/>
                  </a:solidFill>
                  <a:latin typeface="Calibri"/>
                  <a:ea typeface="宋体" panose="02010600030101010101" pitchFamily="2" charset="-122"/>
                  <a:cs typeface="+mn-ea"/>
                  <a:sym typeface="+mn-lt"/>
                </a:rPr>
                <a:t>标题文本预设</a:t>
              </a:r>
              <a:endParaRPr lang="en-US" sz="2133" b="1" noProof="1">
                <a:solidFill>
                  <a:prstClr val="white"/>
                </a:solidFill>
                <a:latin typeface="Calibri"/>
                <a:sym typeface="+mn-lt"/>
              </a:endParaRPr>
            </a:p>
          </p:txBody>
        </p:sp>
        <p:sp>
          <p:nvSpPr>
            <p:cNvPr id="13" name="Rectangle 28"/>
            <p:cNvSpPr/>
            <p:nvPr/>
          </p:nvSpPr>
          <p:spPr>
            <a:xfrm>
              <a:off x="3569198" y="3306541"/>
              <a:ext cx="2005604" cy="802335"/>
            </a:xfrm>
            <a:prstGeom prst="rect">
              <a:avLst/>
            </a:prstGeom>
          </p:spPr>
          <p:txBody>
            <a:bodyPr wrap="square">
              <a:spAutoFit/>
            </a:bodyPr>
            <a:lstStyle/>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此部分内容作为文字排版占位显示</a:t>
              </a:r>
            </a:p>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（建议使用主题字体）</a:t>
              </a:r>
              <a:endParaRPr lang="en-US" sz="1467" noProof="1">
                <a:solidFill>
                  <a:prstClr val="white"/>
                </a:solidFill>
                <a:latin typeface="Calibri"/>
                <a:sym typeface="+mn-lt"/>
              </a:endParaRPr>
            </a:p>
          </p:txBody>
        </p:sp>
        <p:sp>
          <p:nvSpPr>
            <p:cNvPr id="14" name="Oval 41"/>
            <p:cNvSpPr/>
            <p:nvPr/>
          </p:nvSpPr>
          <p:spPr>
            <a:xfrm>
              <a:off x="6990799" y="2141369"/>
              <a:ext cx="624548" cy="6245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en-US" sz="2133">
                <a:solidFill>
                  <a:prstClr val="white"/>
                </a:solidFill>
                <a:latin typeface="Calibri"/>
                <a:sym typeface="+mn-lt"/>
              </a:endParaRPr>
            </a:p>
          </p:txBody>
        </p:sp>
        <p:sp>
          <p:nvSpPr>
            <p:cNvPr id="15" name="Rectangle 39"/>
            <p:cNvSpPr/>
            <p:nvPr/>
          </p:nvSpPr>
          <p:spPr>
            <a:xfrm>
              <a:off x="6666939" y="2991207"/>
              <a:ext cx="1272271" cy="272324"/>
            </a:xfrm>
            <a:prstGeom prst="rect">
              <a:avLst/>
            </a:prstGeom>
          </p:spPr>
          <p:txBody>
            <a:bodyPr vert="horz" lIns="121920" tIns="60960" rIns="121920" bIns="60960" rtlCol="0" anchor="ctr">
              <a:noAutofit/>
            </a:bodyPr>
            <a:lstStyle/>
            <a:p>
              <a:pPr algn="ctr" defTabSz="1219012">
                <a:spcBef>
                  <a:spcPct val="0"/>
                </a:spcBef>
              </a:pPr>
              <a:r>
                <a:rPr lang="zh-CN" altLang="en-US" sz="2133" b="1" noProof="1">
                  <a:solidFill>
                    <a:prstClr val="white"/>
                  </a:solidFill>
                  <a:latin typeface="Calibri"/>
                  <a:ea typeface="宋体" panose="02010600030101010101" pitchFamily="2" charset="-122"/>
                  <a:cs typeface="+mn-ea"/>
                  <a:sym typeface="+mn-lt"/>
                </a:rPr>
                <a:t>标题文本预设</a:t>
              </a:r>
              <a:endParaRPr lang="en-US" sz="2133" b="1" noProof="1">
                <a:solidFill>
                  <a:prstClr val="white"/>
                </a:solidFill>
                <a:latin typeface="Calibri"/>
                <a:sym typeface="+mn-lt"/>
              </a:endParaRPr>
            </a:p>
          </p:txBody>
        </p:sp>
        <p:sp>
          <p:nvSpPr>
            <p:cNvPr id="16" name="Rectangle 40"/>
            <p:cNvSpPr/>
            <p:nvPr/>
          </p:nvSpPr>
          <p:spPr>
            <a:xfrm>
              <a:off x="6319787" y="3306541"/>
              <a:ext cx="2005604" cy="802335"/>
            </a:xfrm>
            <a:prstGeom prst="rect">
              <a:avLst/>
            </a:prstGeom>
          </p:spPr>
          <p:txBody>
            <a:bodyPr wrap="square">
              <a:spAutoFit/>
            </a:bodyPr>
            <a:lstStyle/>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此部分内容作为文字排版占位显示</a:t>
              </a:r>
            </a:p>
            <a:p>
              <a:pPr algn="ctr" defTabSz="1219012">
                <a:lnSpc>
                  <a:spcPct val="150000"/>
                </a:lnSpc>
                <a:buClr>
                  <a:srgbClr val="E24848"/>
                </a:buClr>
                <a:defRPr/>
              </a:pPr>
              <a:r>
                <a:rPr lang="zh-CN" altLang="en-US" sz="1467" noProof="1">
                  <a:solidFill>
                    <a:prstClr val="white"/>
                  </a:solidFill>
                  <a:latin typeface="Calibri"/>
                  <a:ea typeface="宋体" panose="02010600030101010101" pitchFamily="2" charset="-122"/>
                  <a:cs typeface="+mn-ea"/>
                  <a:sym typeface="+mn-lt"/>
                </a:rPr>
                <a:t>（建议使用主题字体）</a:t>
              </a:r>
              <a:endParaRPr lang="en-US" sz="1467" noProof="1">
                <a:solidFill>
                  <a:prstClr val="white"/>
                </a:solidFill>
                <a:latin typeface="Calibri"/>
                <a:sym typeface="+mn-lt"/>
              </a:endParaRPr>
            </a:p>
          </p:txBody>
        </p:sp>
        <p:sp>
          <p:nvSpPr>
            <p:cNvPr id="17" name="Oval 17"/>
            <p:cNvSpPr/>
            <p:nvPr/>
          </p:nvSpPr>
          <p:spPr>
            <a:xfrm>
              <a:off x="1658854" y="2281654"/>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1219139"/>
              <a:endParaRPr lang="en-US" sz="2133">
                <a:solidFill>
                  <a:prstClr val="white"/>
                </a:solidFill>
                <a:latin typeface="Calibri"/>
                <a:sym typeface="+mn-lt"/>
              </a:endParaRPr>
            </a:p>
          </p:txBody>
        </p:sp>
        <p:sp>
          <p:nvSpPr>
            <p:cNvPr id="18" name="Oval 29"/>
            <p:cNvSpPr/>
            <p:nvPr/>
          </p:nvSpPr>
          <p:spPr>
            <a:xfrm>
              <a:off x="4424301" y="2281654"/>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1219139"/>
              <a:endParaRPr lang="en-US" sz="2133">
                <a:solidFill>
                  <a:prstClr val="white"/>
                </a:solidFill>
                <a:latin typeface="Calibri"/>
                <a:sym typeface="+mn-lt"/>
              </a:endParaRPr>
            </a:p>
          </p:txBody>
        </p:sp>
        <p:sp>
          <p:nvSpPr>
            <p:cNvPr id="19" name="Oval 41"/>
            <p:cNvSpPr/>
            <p:nvPr/>
          </p:nvSpPr>
          <p:spPr>
            <a:xfrm>
              <a:off x="7160033" y="2281654"/>
              <a:ext cx="286081" cy="34397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1219139"/>
              <a:endParaRPr lang="en-US" sz="2133">
                <a:solidFill>
                  <a:prstClr val="white"/>
                </a:solidFill>
                <a:latin typeface="Calibri"/>
                <a:sym typeface="+mn-lt"/>
              </a:endParaRPr>
            </a:p>
          </p:txBody>
        </p:sp>
      </p:grpSp>
      <p:grpSp>
        <p:nvGrpSpPr>
          <p:cNvPr id="3" name="组合 19"/>
          <p:cNvGrpSpPr/>
          <p:nvPr/>
        </p:nvGrpSpPr>
        <p:grpSpPr>
          <a:xfrm>
            <a:off x="2063553" y="836713"/>
            <a:ext cx="8064895" cy="1011471"/>
            <a:chOff x="2063554" y="1232756"/>
            <a:chExt cx="8064894" cy="1011471"/>
          </a:xfrm>
        </p:grpSpPr>
        <p:sp>
          <p:nvSpPr>
            <p:cNvPr id="21" name="Text Placeholder 2"/>
            <p:cNvSpPr txBox="1">
              <a:spLocks/>
            </p:cNvSpPr>
            <p:nvPr/>
          </p:nvSpPr>
          <p:spPr>
            <a:xfrm>
              <a:off x="2063554" y="1712840"/>
              <a:ext cx="8064894" cy="531387"/>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170" fontAlgn="base">
                <a:lnSpc>
                  <a:spcPct val="150000"/>
                </a:lnSpc>
                <a:spcBef>
                  <a:spcPts val="0"/>
                </a:spcBef>
              </a:pPr>
              <a:r>
                <a:rPr lang="en-US" altLang="zh-CN" sz="1333" dirty="0">
                  <a:solidFill>
                    <a:prstClr val="black"/>
                  </a:solidFill>
                </a:rPr>
                <a:t>1.</a:t>
              </a:r>
              <a:r>
                <a:rPr lang="zh-CN" altLang="en-US" sz="1333" dirty="0">
                  <a:solidFill>
                    <a:prstClr val="black"/>
                  </a:solidFill>
                </a:rPr>
                <a:t>单击要填充的形状；</a:t>
              </a:r>
              <a:r>
                <a:rPr lang="en-US" altLang="zh-CN" sz="1333" dirty="0">
                  <a:solidFill>
                    <a:prstClr val="black"/>
                  </a:solidFill>
                </a:rPr>
                <a:t>2.</a:t>
              </a:r>
              <a:r>
                <a:rPr lang="zh-CN" altLang="en-US" sz="1333" dirty="0">
                  <a:solidFill>
                    <a:prstClr val="black"/>
                  </a:solidFill>
                </a:rPr>
                <a:t>在“格式”选项卡上的“形状样式”组中，单击“形状填充”旁边的箭头，然后单击「图片或纹理填充」。</a:t>
              </a:r>
              <a:r>
                <a:rPr lang="en-US" altLang="zh-CN" sz="1333" dirty="0">
                  <a:solidFill>
                    <a:prstClr val="black"/>
                  </a:solidFill>
                </a:rPr>
                <a:t> 3.</a:t>
              </a:r>
              <a:r>
                <a:rPr lang="zh-CN" altLang="en-US" sz="1333" dirty="0">
                  <a:solidFill>
                    <a:prstClr val="black"/>
                  </a:solidFill>
                </a:rPr>
                <a:t>找到包含需要使用的图片的文件夹，单击该图片，然后单击“插入”。</a:t>
              </a:r>
              <a:r>
                <a:rPr lang="en-US" altLang="zh-CN" sz="1333" dirty="0">
                  <a:solidFill>
                    <a:prstClr val="black"/>
                  </a:solidFill>
                </a:rPr>
                <a:t>4.</a:t>
              </a:r>
              <a:r>
                <a:rPr lang="zh-CN" altLang="en-US" sz="1333" dirty="0">
                  <a:solidFill>
                    <a:prstClr val="black"/>
                  </a:solidFill>
                </a:rPr>
                <a:t>使用图片工具“裁剪”下拉菜单中的「填充」可对图片进行调整</a:t>
              </a:r>
            </a:p>
          </p:txBody>
        </p:sp>
        <p:sp>
          <p:nvSpPr>
            <p:cNvPr id="22" name="Text Placeholder 2"/>
            <p:cNvSpPr txBox="1">
              <a:spLocks/>
            </p:cNvSpPr>
            <p:nvPr/>
          </p:nvSpPr>
          <p:spPr>
            <a:xfrm>
              <a:off x="2063554" y="1232756"/>
              <a:ext cx="8064894" cy="432842"/>
            </a:xfrm>
            <a:prstGeom prst="rect">
              <a:avLst/>
            </a:prstGeom>
          </p:spPr>
          <p:txBody>
            <a:bodyPr anchor="ct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170">
                <a:lnSpc>
                  <a:spcPct val="150000"/>
                </a:lnSpc>
                <a:spcBef>
                  <a:spcPts val="0"/>
                </a:spcBef>
              </a:pPr>
              <a:r>
                <a:rPr lang="zh-CN" altLang="en-US" sz="2667" b="1" dirty="0">
                  <a:solidFill>
                    <a:prstClr val="black"/>
                  </a:solidFill>
                  <a:latin typeface="Calibri"/>
                  <a:ea typeface="宋体" panose="02010600030101010101" pitchFamily="2" charset="-122"/>
                  <a:cs typeface="+mn-ea"/>
                  <a:sym typeface="+mn-lt"/>
                </a:rPr>
                <a:t>请在形状中填充图片</a:t>
              </a:r>
              <a:endParaRPr lang="en-US" sz="2667" b="1" dirty="0">
                <a:solidFill>
                  <a:prstClr val="black"/>
                </a:solidFill>
                <a:latin typeface="Calibri"/>
                <a:ea typeface="+mn-ea"/>
                <a:cs typeface="+mn-ea"/>
                <a:sym typeface="+mn-lt"/>
              </a:endParaRPr>
            </a:p>
          </p:txBody>
        </p:sp>
      </p:grpSp>
      <p:grpSp>
        <p:nvGrpSpPr>
          <p:cNvPr id="23" name="组合 22">
            <a:extLst>
              <a:ext uri="{FF2B5EF4-FFF2-40B4-BE49-F238E27FC236}">
                <a16:creationId xmlns:a16="http://schemas.microsoft.com/office/drawing/2014/main" id="{CD13500B-4D50-4A80-B4B0-71A7CF8550E0}"/>
              </a:ext>
            </a:extLst>
          </p:cNvPr>
          <p:cNvGrpSpPr/>
          <p:nvPr>
            <p:custDataLst>
              <p:tags r:id="rId1"/>
            </p:custDataLst>
          </p:nvPr>
        </p:nvGrpSpPr>
        <p:grpSpPr>
          <a:xfrm>
            <a:off x="8036652" y="253088"/>
            <a:ext cx="3776519" cy="594200"/>
            <a:chOff x="3159125" y="2914650"/>
            <a:chExt cx="5867400" cy="1031876"/>
          </a:xfrm>
        </p:grpSpPr>
        <p:sp>
          <p:nvSpPr>
            <p:cNvPr id="24" name="Freeform 5">
              <a:extLst>
                <a:ext uri="{FF2B5EF4-FFF2-40B4-BE49-F238E27FC236}">
                  <a16:creationId xmlns:a16="http://schemas.microsoft.com/office/drawing/2014/main" id="{EE119D47-4D00-4825-AF3A-1FC96279CCE1}"/>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5" name="Freeform 6">
              <a:extLst>
                <a:ext uri="{FF2B5EF4-FFF2-40B4-BE49-F238E27FC236}">
                  <a16:creationId xmlns:a16="http://schemas.microsoft.com/office/drawing/2014/main" id="{F44FD02E-6660-4F28-ABB1-3DB14FFA6053}"/>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6" name="Freeform 7">
              <a:extLst>
                <a:ext uri="{FF2B5EF4-FFF2-40B4-BE49-F238E27FC236}">
                  <a16:creationId xmlns:a16="http://schemas.microsoft.com/office/drawing/2014/main" id="{AB0CB493-27E3-4DB9-904B-13951B9511D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7" name="Freeform 8">
              <a:extLst>
                <a:ext uri="{FF2B5EF4-FFF2-40B4-BE49-F238E27FC236}">
                  <a16:creationId xmlns:a16="http://schemas.microsoft.com/office/drawing/2014/main" id="{144A1AA5-AC9D-44EA-B173-3DC2EA056AEA}"/>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 name="Freeform 9">
              <a:extLst>
                <a:ext uri="{FF2B5EF4-FFF2-40B4-BE49-F238E27FC236}">
                  <a16:creationId xmlns:a16="http://schemas.microsoft.com/office/drawing/2014/main" id="{431859D1-5724-4258-B578-A44B7A1377F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 name="Freeform 10">
              <a:extLst>
                <a:ext uri="{FF2B5EF4-FFF2-40B4-BE49-F238E27FC236}">
                  <a16:creationId xmlns:a16="http://schemas.microsoft.com/office/drawing/2014/main" id="{02FA55F1-BA37-4FD8-9E63-9D8AD0C4400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11">
              <a:extLst>
                <a:ext uri="{FF2B5EF4-FFF2-40B4-BE49-F238E27FC236}">
                  <a16:creationId xmlns:a16="http://schemas.microsoft.com/office/drawing/2014/main" id="{D3E2490A-EB10-4BE4-ABB1-35FB3E73A5AB}"/>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12">
              <a:extLst>
                <a:ext uri="{FF2B5EF4-FFF2-40B4-BE49-F238E27FC236}">
                  <a16:creationId xmlns:a16="http://schemas.microsoft.com/office/drawing/2014/main" id="{9E41D68A-E1F8-42E7-AE42-8E021517D242}"/>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13">
              <a:extLst>
                <a:ext uri="{FF2B5EF4-FFF2-40B4-BE49-F238E27FC236}">
                  <a16:creationId xmlns:a16="http://schemas.microsoft.com/office/drawing/2014/main" id="{78D72857-D044-4855-81AA-81D5F0C1270A}"/>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14">
              <a:extLst>
                <a:ext uri="{FF2B5EF4-FFF2-40B4-BE49-F238E27FC236}">
                  <a16:creationId xmlns:a16="http://schemas.microsoft.com/office/drawing/2014/main" id="{E3A5AD14-7F98-409F-BCBB-F84BCFF434D0}"/>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5">
              <a:extLst>
                <a:ext uri="{FF2B5EF4-FFF2-40B4-BE49-F238E27FC236}">
                  <a16:creationId xmlns:a16="http://schemas.microsoft.com/office/drawing/2014/main" id="{51DA26AB-8A17-455A-92EA-CEBEDA8D36E9}"/>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6">
              <a:extLst>
                <a:ext uri="{FF2B5EF4-FFF2-40B4-BE49-F238E27FC236}">
                  <a16:creationId xmlns:a16="http://schemas.microsoft.com/office/drawing/2014/main" id="{27B43204-C443-41B7-934D-F7DFA9F3F74E}"/>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7">
              <a:extLst>
                <a:ext uri="{FF2B5EF4-FFF2-40B4-BE49-F238E27FC236}">
                  <a16:creationId xmlns:a16="http://schemas.microsoft.com/office/drawing/2014/main" id="{B5342CC2-3CAB-4F53-A59F-26565BFDFE49}"/>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8">
              <a:extLst>
                <a:ext uri="{FF2B5EF4-FFF2-40B4-BE49-F238E27FC236}">
                  <a16:creationId xmlns:a16="http://schemas.microsoft.com/office/drawing/2014/main" id="{1FDB84F1-67D7-4972-83AC-24149032697A}"/>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9">
              <a:extLst>
                <a:ext uri="{FF2B5EF4-FFF2-40B4-BE49-F238E27FC236}">
                  <a16:creationId xmlns:a16="http://schemas.microsoft.com/office/drawing/2014/main" id="{EF7333BD-C1B2-4EF0-BA66-EC588E66527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39832853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10828" y="-27384"/>
            <a:ext cx="12181172" cy="6885384"/>
          </a:xfrm>
          <a:prstGeom prst="rect">
            <a:avLst/>
          </a:prstGeom>
        </p:spPr>
      </p:pic>
      <p:sp>
        <p:nvSpPr>
          <p:cNvPr id="18" name="TextBox 28"/>
          <p:cNvSpPr txBox="1"/>
          <p:nvPr/>
        </p:nvSpPr>
        <p:spPr>
          <a:xfrm>
            <a:off x="815413" y="1144099"/>
            <a:ext cx="4852610" cy="2062103"/>
          </a:xfrm>
          <a:prstGeom prst="rect">
            <a:avLst/>
          </a:prstGeom>
          <a:noFill/>
        </p:spPr>
        <p:txBody>
          <a:bodyPr wrap="none" rtlCol="0">
            <a:spAutoFit/>
          </a:bodyPr>
          <a:lstStyle/>
          <a:p>
            <a:pPr defTabSz="1219012"/>
            <a:r>
              <a:rPr lang="en-US" altLang="zh-CN" sz="12800" b="1" dirty="0">
                <a:solidFill>
                  <a:srgbClr val="FF3300"/>
                </a:solidFill>
                <a:latin typeface="Verdana" panose="020B0604030504040204" pitchFamily="34" charset="0"/>
                <a:ea typeface="Verdana" panose="020B0604030504040204" pitchFamily="34" charset="0"/>
                <a:cs typeface="Verdana" panose="020B0604030504040204" pitchFamily="34" charset="0"/>
              </a:rPr>
              <a:t>2019</a:t>
            </a:r>
            <a:endParaRPr lang="zh-CN" altLang="en-US" sz="12800" b="1" dirty="0">
              <a:solidFill>
                <a:srgbClr val="FF3300"/>
              </a:solidFill>
              <a:latin typeface="Verdana" panose="020B0604030504040204" pitchFamily="34" charset="0"/>
              <a:ea typeface="方正启体简体" panose="03000509000000000000" pitchFamily="65" charset="-122"/>
              <a:cs typeface="Verdana" panose="020B0604030504040204" pitchFamily="34" charset="0"/>
            </a:endParaRPr>
          </a:p>
        </p:txBody>
      </p:sp>
      <p:sp>
        <p:nvSpPr>
          <p:cNvPr id="22" name="_3"/>
          <p:cNvSpPr/>
          <p:nvPr/>
        </p:nvSpPr>
        <p:spPr>
          <a:xfrm>
            <a:off x="849022" y="2897069"/>
            <a:ext cx="6199133" cy="995209"/>
          </a:xfrm>
          <a:prstGeom prst="rect">
            <a:avLst/>
          </a:prstGeom>
          <a:effectLst/>
        </p:spPr>
        <p:txBody>
          <a:bodyPr wrap="none">
            <a:spAutoFit/>
          </a:bodyPr>
          <a:lstStyle/>
          <a:p>
            <a:pPr defTabSz="1219012"/>
            <a:r>
              <a:rPr lang="zh-CN" altLang="en-US" sz="5867" b="1" dirty="0">
                <a:solidFill>
                  <a:prstClr val="black">
                    <a:lumMod val="65000"/>
                    <a:lumOff val="35000"/>
                  </a:prstClr>
                </a:solidFill>
                <a:latin typeface="微软雅黑" panose="020B0503020204020204" pitchFamily="34" charset="-122"/>
                <a:ea typeface="微软雅黑" panose="020B0503020204020204" pitchFamily="34" charset="-122"/>
              </a:rPr>
              <a:t>非常感谢您的观看</a:t>
            </a:r>
            <a:endParaRPr lang="zh-CN" altLang="en-US" sz="5867"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_3"/>
          <p:cNvSpPr/>
          <p:nvPr/>
        </p:nvSpPr>
        <p:spPr>
          <a:xfrm>
            <a:off x="883742" y="3869197"/>
            <a:ext cx="4728730" cy="584647"/>
          </a:xfrm>
          <a:prstGeom prst="rect">
            <a:avLst/>
          </a:prstGeom>
          <a:effectLst/>
        </p:spPr>
        <p:txBody>
          <a:bodyPr wrap="none">
            <a:spAutoFit/>
          </a:bodyPr>
          <a:lstStyle/>
          <a:p>
            <a:pPr defTabSz="1219012"/>
            <a:r>
              <a:rPr lang="en-US" altLang="zh-CN" sz="3199" dirty="0">
                <a:solidFill>
                  <a:prstClr val="black">
                    <a:lumMod val="65000"/>
                    <a:lumOff val="35000"/>
                  </a:prstClr>
                </a:solidFill>
                <a:latin typeface="Times" panose="02020603050405020304" pitchFamily="18" charset="0"/>
                <a:ea typeface="造字工房力黑（非商用）常规体" pitchFamily="50" charset="-122"/>
              </a:rPr>
              <a:t>YEARS TO SUMMARIZE</a:t>
            </a:r>
          </a:p>
        </p:txBody>
      </p:sp>
      <p:sp>
        <p:nvSpPr>
          <p:cNvPr id="24" name="TextBox 36"/>
          <p:cNvSpPr txBox="1"/>
          <p:nvPr/>
        </p:nvSpPr>
        <p:spPr>
          <a:xfrm>
            <a:off x="972620" y="4418757"/>
            <a:ext cx="3067120" cy="693844"/>
          </a:xfrm>
          <a:prstGeom prst="rect">
            <a:avLst/>
          </a:prstGeom>
          <a:noFill/>
        </p:spPr>
        <p:txBody>
          <a:bodyPr wrap="square" rtlCol="0">
            <a:spAutoFit/>
          </a:bodyPr>
          <a:lstStyle/>
          <a:p>
            <a:pPr defTabSz="1219012">
              <a:lnSpc>
                <a:spcPct val="125000"/>
              </a:lnSpc>
              <a:spcAft>
                <a:spcPts val="600"/>
              </a:spcAft>
            </a:pPr>
            <a:r>
              <a:rPr lang="en-US" altLang="zh-CN" sz="800" dirty="0">
                <a:ln w="0"/>
                <a:solidFill>
                  <a:prstClr val="black">
                    <a:lumMod val="65000"/>
                    <a:lumOff val="35000"/>
                  </a:prstClr>
                </a:solidFill>
                <a:effectLst>
                  <a:outerShdw blurRad="38100" dist="19050" dir="2700000" algn="tl" rotWithShape="0">
                    <a:prstClr val="black">
                      <a:alpha val="40000"/>
                    </a:prstClr>
                  </a:outerShdw>
                </a:effectLst>
                <a:latin typeface="微软雅黑" panose="020B0503020204020204" pitchFamily="34" charset="-122"/>
                <a:ea typeface="微软雅黑" panose="020B0503020204020204" pitchFamily="34" charset="-122"/>
              </a:rPr>
              <a:t>A designer can use default text to simulate what text would look like. It looks even better with you using this text. Whoever evaluates your text cannot evaluate the way you write. Your design looks awesome by the way.</a:t>
            </a:r>
            <a:endParaRPr lang="zh-CN" altLang="en-US" sz="800" dirty="0">
              <a:ln w="0"/>
              <a:solidFill>
                <a:prstClr val="black">
                  <a:lumMod val="65000"/>
                  <a:lumOff val="35000"/>
                </a:prstClr>
              </a:solidFill>
              <a:effectLst>
                <a:outerShdw blurRad="38100" dist="1905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DEB44A3F-F23A-4935-87CA-AC6AA2043D95}"/>
              </a:ext>
            </a:extLst>
          </p:cNvPr>
          <p:cNvGrpSpPr/>
          <p:nvPr>
            <p:custDataLst>
              <p:tags r:id="rId1"/>
            </p:custDataLst>
          </p:nvPr>
        </p:nvGrpSpPr>
        <p:grpSpPr>
          <a:xfrm>
            <a:off x="8036652" y="253088"/>
            <a:ext cx="3776519" cy="594200"/>
            <a:chOff x="3159125" y="2914650"/>
            <a:chExt cx="5867400" cy="1031876"/>
          </a:xfrm>
        </p:grpSpPr>
        <p:sp>
          <p:nvSpPr>
            <p:cNvPr id="8" name="Freeform 5">
              <a:extLst>
                <a:ext uri="{FF2B5EF4-FFF2-40B4-BE49-F238E27FC236}">
                  <a16:creationId xmlns:a16="http://schemas.microsoft.com/office/drawing/2014/main" id="{5B9B136B-D074-4899-9C1E-4CE0A8B67B1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6">
              <a:extLst>
                <a:ext uri="{FF2B5EF4-FFF2-40B4-BE49-F238E27FC236}">
                  <a16:creationId xmlns:a16="http://schemas.microsoft.com/office/drawing/2014/main" id="{081E6F45-C9D7-496A-A53B-08F3F6E2FB34}"/>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7">
              <a:extLst>
                <a:ext uri="{FF2B5EF4-FFF2-40B4-BE49-F238E27FC236}">
                  <a16:creationId xmlns:a16="http://schemas.microsoft.com/office/drawing/2014/main" id="{A2EDAE16-BF29-4C1A-9664-97FF0795A2E1}"/>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8">
              <a:extLst>
                <a:ext uri="{FF2B5EF4-FFF2-40B4-BE49-F238E27FC236}">
                  <a16:creationId xmlns:a16="http://schemas.microsoft.com/office/drawing/2014/main" id="{488D3A96-D116-4BF4-A346-6BBA6A0F1DC7}"/>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9">
              <a:extLst>
                <a:ext uri="{FF2B5EF4-FFF2-40B4-BE49-F238E27FC236}">
                  <a16:creationId xmlns:a16="http://schemas.microsoft.com/office/drawing/2014/main" id="{92B3B8C0-A8B9-40A4-98BB-21DE9DC53F58}"/>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0">
              <a:extLst>
                <a:ext uri="{FF2B5EF4-FFF2-40B4-BE49-F238E27FC236}">
                  <a16:creationId xmlns:a16="http://schemas.microsoft.com/office/drawing/2014/main" id="{6BEBC111-EACA-4AE9-9758-E974A9AF0CE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1">
              <a:extLst>
                <a:ext uri="{FF2B5EF4-FFF2-40B4-BE49-F238E27FC236}">
                  <a16:creationId xmlns:a16="http://schemas.microsoft.com/office/drawing/2014/main" id="{7F9DED40-9626-42F4-BA3A-97BE15A04F6F}"/>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2">
              <a:extLst>
                <a:ext uri="{FF2B5EF4-FFF2-40B4-BE49-F238E27FC236}">
                  <a16:creationId xmlns:a16="http://schemas.microsoft.com/office/drawing/2014/main" id="{A2026BB8-9919-4BE2-8BB8-4C53DB75730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3">
              <a:extLst>
                <a:ext uri="{FF2B5EF4-FFF2-40B4-BE49-F238E27FC236}">
                  <a16:creationId xmlns:a16="http://schemas.microsoft.com/office/drawing/2014/main" id="{338B334F-E03E-4B2F-BDD9-E6028B99C922}"/>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4">
              <a:extLst>
                <a:ext uri="{FF2B5EF4-FFF2-40B4-BE49-F238E27FC236}">
                  <a16:creationId xmlns:a16="http://schemas.microsoft.com/office/drawing/2014/main" id="{27F70C2A-9FE1-45BF-9C0E-15844DA6B21B}"/>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9" name="Freeform 15">
              <a:extLst>
                <a:ext uri="{FF2B5EF4-FFF2-40B4-BE49-F238E27FC236}">
                  <a16:creationId xmlns:a16="http://schemas.microsoft.com/office/drawing/2014/main" id="{0B80FA46-417E-4E60-B17A-DFD98D02763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6">
              <a:extLst>
                <a:ext uri="{FF2B5EF4-FFF2-40B4-BE49-F238E27FC236}">
                  <a16:creationId xmlns:a16="http://schemas.microsoft.com/office/drawing/2014/main" id="{2B86EF13-A33E-47A7-A1E9-C1A5DCD34E1F}"/>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7">
              <a:extLst>
                <a:ext uri="{FF2B5EF4-FFF2-40B4-BE49-F238E27FC236}">
                  <a16:creationId xmlns:a16="http://schemas.microsoft.com/office/drawing/2014/main" id="{B6373CC5-5AE5-49F9-80ED-B9C8EE291C7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5" name="Freeform 18">
              <a:extLst>
                <a:ext uri="{FF2B5EF4-FFF2-40B4-BE49-F238E27FC236}">
                  <a16:creationId xmlns:a16="http://schemas.microsoft.com/office/drawing/2014/main" id="{B60C0773-1878-4BFE-B4BF-816288EE3F7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6" name="Freeform 19">
              <a:extLst>
                <a:ext uri="{FF2B5EF4-FFF2-40B4-BE49-F238E27FC236}">
                  <a16:creationId xmlns:a16="http://schemas.microsoft.com/office/drawing/2014/main" id="{73881FF2-B4BE-427A-9106-E00ABB9F4D8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744678226"/>
      </p:ext>
    </p:extLst>
  </p:cSld>
  <p:clrMapOvr>
    <a:masterClrMapping/>
  </p:clrMapOvr>
  <mc:AlternateContent xmlns:mc="http://schemas.openxmlformats.org/markup-compatibility/2006" xmlns:p15="http://schemas.microsoft.com/office/powerpoint/2012/main">
    <mc:Choice Requires="p15">
      <p:transition spd="slow" advClick="0" advTm="1000">
        <p15:prstTrans prst="drape"/>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750"/>
                                        <p:tgtEl>
                                          <p:spTgt spid="22"/>
                                        </p:tgtEl>
                                      </p:cBhvr>
                                    </p:animEffect>
                                  </p:childTnLst>
                                </p:cTn>
                              </p:par>
                            </p:childTnLst>
                          </p:cTn>
                        </p:par>
                        <p:par>
                          <p:cTn id="20" fill="hold">
                            <p:stCondLst>
                              <p:cond delay="2250"/>
                            </p:stCondLst>
                            <p:childTnLst>
                              <p:par>
                                <p:cTn id="21" presetID="2" presetClass="entr" presetSubtype="2" fill="hold" grpId="0" nodeType="afterEffect">
                                  <p:stCondLst>
                                    <p:cond delay="0"/>
                                  </p:stCondLst>
                                  <p:iterate type="wd">
                                    <p:tmPct val="10000"/>
                                  </p:iterate>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850"/>
                            </p:stCondLst>
                            <p:childTnLst>
                              <p:par>
                                <p:cTn id="26" presetID="42"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build="p"/>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1D87C-96B1-4FB9-A90C-E3ACEC0AA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689" y="3407153"/>
            <a:ext cx="2593029" cy="2593029"/>
          </a:xfrm>
          <a:prstGeom prst="rect">
            <a:avLst/>
          </a:prstGeom>
        </p:spPr>
      </p:pic>
      <p:pic>
        <p:nvPicPr>
          <p:cNvPr id="3" name="图片 2" descr="图片包含 人员, 服装, 墙壁, 妇女&#10;&#10;已生成极高可信度的说明">
            <a:extLst>
              <a:ext uri="{FF2B5EF4-FFF2-40B4-BE49-F238E27FC236}">
                <a16:creationId xmlns:a16="http://schemas.microsoft.com/office/drawing/2014/main" id="{9D22897E-3899-4268-9E86-D4AFC0A2E25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559" b="97820" l="9984" r="89962">
                        <a14:foregroundMark x1="73466" y1="79855" x2="67223" y2="85991"/>
                        <a14:foregroundMark x1="67223" y1="85991" x2="60172" y2="89705"/>
                        <a14:foregroundMark x1="60172" y1="89705" x2="57777" y2="93096"/>
                        <a14:foregroundMark x1="57777" y1="93096" x2="51346" y2="97820"/>
                        <a14:foregroundMark x1="61598" y1="9003" x2="64882" y2="8559"/>
                        <a14:foregroundMark x1="64882" y1="8559" x2="66738" y2="9568"/>
                        <a14:foregroundMark x1="56593" y1="26887" x2="57024" y2="27614"/>
                      </a14:backgroundRemoval>
                    </a14:imgEffect>
                  </a14:imgLayer>
                </a14:imgProps>
              </a:ext>
              <a:ext uri="{28A0092B-C50C-407E-A947-70E740481C1C}">
                <a14:useLocalDpi xmlns:a14="http://schemas.microsoft.com/office/drawing/2010/main" val="0"/>
              </a:ext>
            </a:extLst>
          </a:blip>
          <a:srcRect l="43639" r="17931"/>
          <a:stretch>
            <a:fillRect/>
          </a:stretch>
        </p:blipFill>
        <p:spPr>
          <a:xfrm>
            <a:off x="12492" y="-218721"/>
            <a:ext cx="4079301" cy="7076540"/>
          </a:xfrm>
          <a:custGeom>
            <a:avLst/>
            <a:gdLst>
              <a:gd name="connsiteX0" fmla="*/ 4169934 w 5929067"/>
              <a:gd name="connsiteY0" fmla="*/ 2901504 h 10285413"/>
              <a:gd name="connsiteX1" fmla="*/ 4176557 w 5929067"/>
              <a:gd name="connsiteY1" fmla="*/ 3007246 h 10285413"/>
              <a:gd name="connsiteX2" fmla="*/ 4208307 w 5929067"/>
              <a:gd name="connsiteY2" fmla="*/ 3280296 h 10285413"/>
              <a:gd name="connsiteX3" fmla="*/ 4262282 w 5929067"/>
              <a:gd name="connsiteY3" fmla="*/ 3562871 h 10285413"/>
              <a:gd name="connsiteX4" fmla="*/ 4484532 w 5929067"/>
              <a:gd name="connsiteY4" fmla="*/ 4058171 h 10285413"/>
              <a:gd name="connsiteX5" fmla="*/ 4652807 w 5929067"/>
              <a:gd name="connsiteY5" fmla="*/ 4331221 h 10285413"/>
              <a:gd name="connsiteX6" fmla="*/ 4906807 w 5929067"/>
              <a:gd name="connsiteY6" fmla="*/ 4455046 h 10285413"/>
              <a:gd name="connsiteX7" fmla="*/ 4941732 w 5929067"/>
              <a:gd name="connsiteY7" fmla="*/ 4156596 h 10285413"/>
              <a:gd name="connsiteX8" fmla="*/ 4573432 w 5929067"/>
              <a:gd name="connsiteY8" fmla="*/ 3597796 h 10285413"/>
              <a:gd name="connsiteX9" fmla="*/ 4201957 w 5929067"/>
              <a:gd name="connsiteY9" fmla="*/ 2940571 h 10285413"/>
              <a:gd name="connsiteX10" fmla="*/ 4169934 w 5929067"/>
              <a:gd name="connsiteY10" fmla="*/ 2901504 h 10285413"/>
              <a:gd name="connsiteX11" fmla="*/ 2004857 w 5929067"/>
              <a:gd name="connsiteY11" fmla="*/ 2842146 h 10285413"/>
              <a:gd name="connsiteX12" fmla="*/ 1519082 w 5929067"/>
              <a:gd name="connsiteY12" fmla="*/ 3070746 h 10285413"/>
              <a:gd name="connsiteX13" fmla="*/ 1519082 w 5929067"/>
              <a:gd name="connsiteY13" fmla="*/ 4108971 h 10285413"/>
              <a:gd name="connsiteX14" fmla="*/ 1719107 w 5929067"/>
              <a:gd name="connsiteY14" fmla="*/ 4258196 h 10285413"/>
              <a:gd name="connsiteX15" fmla="*/ 1795307 w 5929067"/>
              <a:gd name="connsiteY15" fmla="*/ 4112146 h 10285413"/>
              <a:gd name="connsiteX16" fmla="*/ 1941357 w 5929067"/>
              <a:gd name="connsiteY16" fmla="*/ 3626371 h 10285413"/>
              <a:gd name="connsiteX17" fmla="*/ 2004857 w 5929067"/>
              <a:gd name="connsiteY17" fmla="*/ 3219971 h 10285413"/>
              <a:gd name="connsiteX18" fmla="*/ 2004857 w 5929067"/>
              <a:gd name="connsiteY18" fmla="*/ 2842146 h 10285413"/>
              <a:gd name="connsiteX19" fmla="*/ 0 w 5929067"/>
              <a:gd name="connsiteY19" fmla="*/ 0 h 10285413"/>
              <a:gd name="connsiteX20" fmla="*/ 5929067 w 5929067"/>
              <a:gd name="connsiteY20" fmla="*/ 0 h 10285413"/>
              <a:gd name="connsiteX21" fmla="*/ 5929067 w 5929067"/>
              <a:gd name="connsiteY21" fmla="*/ 10285413 h 10285413"/>
              <a:gd name="connsiteX22" fmla="*/ 0 w 5929067"/>
              <a:gd name="connsiteY22"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9067" h="10285413">
                <a:moveTo>
                  <a:pt x="4169934" y="2901504"/>
                </a:moveTo>
                <a:cubicBezTo>
                  <a:pt x="4153241" y="2893145"/>
                  <a:pt x="4175764" y="2964780"/>
                  <a:pt x="4176557" y="3007246"/>
                </a:cubicBezTo>
                <a:cubicBezTo>
                  <a:pt x="4177615" y="3063867"/>
                  <a:pt x="4194020" y="3187692"/>
                  <a:pt x="4208307" y="3280296"/>
                </a:cubicBezTo>
                <a:cubicBezTo>
                  <a:pt x="4222594" y="3372900"/>
                  <a:pt x="4216245" y="3433225"/>
                  <a:pt x="4262282" y="3562871"/>
                </a:cubicBezTo>
                <a:cubicBezTo>
                  <a:pt x="4308319" y="3692517"/>
                  <a:pt x="4419445" y="3930113"/>
                  <a:pt x="4484532" y="4058171"/>
                </a:cubicBezTo>
                <a:cubicBezTo>
                  <a:pt x="4549620" y="4186229"/>
                  <a:pt x="4582428" y="4265075"/>
                  <a:pt x="4652807" y="4331221"/>
                </a:cubicBezTo>
                <a:cubicBezTo>
                  <a:pt x="4723186" y="4397367"/>
                  <a:pt x="4863415" y="4476213"/>
                  <a:pt x="4906807" y="4455046"/>
                </a:cubicBezTo>
                <a:lnTo>
                  <a:pt x="4941732" y="4156596"/>
                </a:lnTo>
                <a:cubicBezTo>
                  <a:pt x="4818965" y="3970329"/>
                  <a:pt x="4694611" y="3797821"/>
                  <a:pt x="4573432" y="3597796"/>
                </a:cubicBezTo>
                <a:cubicBezTo>
                  <a:pt x="4452253" y="3397771"/>
                  <a:pt x="4268103" y="3038996"/>
                  <a:pt x="4201957" y="2940571"/>
                </a:cubicBezTo>
                <a:cubicBezTo>
                  <a:pt x="4185421" y="2915965"/>
                  <a:pt x="4175499" y="2904290"/>
                  <a:pt x="4169934" y="2901504"/>
                </a:cubicBezTo>
                <a:close/>
                <a:moveTo>
                  <a:pt x="2004857" y="2842146"/>
                </a:moveTo>
                <a:lnTo>
                  <a:pt x="1519082" y="3070746"/>
                </a:lnTo>
                <a:cubicBezTo>
                  <a:pt x="1440236" y="3280296"/>
                  <a:pt x="1519082" y="3762896"/>
                  <a:pt x="1519082" y="4108971"/>
                </a:cubicBezTo>
                <a:cubicBezTo>
                  <a:pt x="1552419" y="4306879"/>
                  <a:pt x="1719107" y="4258196"/>
                  <a:pt x="1719107" y="4258196"/>
                </a:cubicBezTo>
                <a:cubicBezTo>
                  <a:pt x="1765144" y="4258725"/>
                  <a:pt x="1758265" y="4217450"/>
                  <a:pt x="1795307" y="4112146"/>
                </a:cubicBezTo>
                <a:cubicBezTo>
                  <a:pt x="1832349" y="4006842"/>
                  <a:pt x="1906432" y="3775067"/>
                  <a:pt x="1941357" y="3626371"/>
                </a:cubicBezTo>
                <a:cubicBezTo>
                  <a:pt x="1976282" y="3477675"/>
                  <a:pt x="1994274" y="3350675"/>
                  <a:pt x="2004857" y="3219971"/>
                </a:cubicBezTo>
                <a:cubicBezTo>
                  <a:pt x="2015440" y="3089267"/>
                  <a:pt x="2010148" y="2965706"/>
                  <a:pt x="2004857" y="2842146"/>
                </a:cubicBezTo>
                <a:close/>
                <a:moveTo>
                  <a:pt x="0" y="0"/>
                </a:moveTo>
                <a:lnTo>
                  <a:pt x="5929067" y="0"/>
                </a:lnTo>
                <a:lnTo>
                  <a:pt x="5929067" y="10285413"/>
                </a:lnTo>
                <a:lnTo>
                  <a:pt x="0" y="10285413"/>
                </a:lnTo>
                <a:close/>
              </a:path>
            </a:pathLst>
          </a:custGeom>
        </p:spPr>
      </p:pic>
      <p:cxnSp>
        <p:nvCxnSpPr>
          <p:cNvPr id="4" name="直接连接符 3">
            <a:extLst>
              <a:ext uri="{FF2B5EF4-FFF2-40B4-BE49-F238E27FC236}">
                <a16:creationId xmlns:a16="http://schemas.microsoft.com/office/drawing/2014/main" id="{5BF714E3-D50F-4D8E-940F-FE580C63F617}"/>
              </a:ext>
            </a:extLst>
          </p:cNvPr>
          <p:cNvCxnSpPr/>
          <p:nvPr/>
        </p:nvCxnSpPr>
        <p:spPr>
          <a:xfrm>
            <a:off x="7184573" y="3362021"/>
            <a:ext cx="0" cy="2692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A9B1C3D-83BF-4B8C-B1CA-5A915AEC8481}"/>
              </a:ext>
            </a:extLst>
          </p:cNvPr>
          <p:cNvSpPr/>
          <p:nvPr/>
        </p:nvSpPr>
        <p:spPr>
          <a:xfrm>
            <a:off x="7561661" y="3409417"/>
            <a:ext cx="3313611" cy="2569189"/>
          </a:xfrm>
          <a:custGeom>
            <a:avLst/>
            <a:gdLst/>
            <a:ahLst/>
            <a:cxnLst/>
            <a:rect l="l" t="t" r="r" b="b"/>
            <a:pathLst>
              <a:path w="4971064" h="3854285">
                <a:moveTo>
                  <a:pt x="65856" y="3650679"/>
                </a:moveTo>
                <a:lnTo>
                  <a:pt x="65856" y="3783489"/>
                </a:lnTo>
                <a:lnTo>
                  <a:pt x="276597" y="3783489"/>
                </a:lnTo>
                <a:lnTo>
                  <a:pt x="276597" y="3650679"/>
                </a:lnTo>
                <a:close/>
                <a:moveTo>
                  <a:pt x="3523673" y="3580432"/>
                </a:moveTo>
                <a:lnTo>
                  <a:pt x="3831003" y="3580432"/>
                </a:lnTo>
                <a:lnTo>
                  <a:pt x="3831003" y="3660557"/>
                </a:lnTo>
                <a:lnTo>
                  <a:pt x="3724535" y="3751659"/>
                </a:lnTo>
                <a:lnTo>
                  <a:pt x="3849662" y="3854285"/>
                </a:lnTo>
                <a:lnTo>
                  <a:pt x="3767342" y="3854285"/>
                </a:lnTo>
                <a:lnTo>
                  <a:pt x="3681728" y="3783489"/>
                </a:lnTo>
                <a:lnTo>
                  <a:pt x="3588432" y="3854285"/>
                </a:lnTo>
                <a:lnTo>
                  <a:pt x="3501721" y="3854285"/>
                </a:lnTo>
                <a:lnTo>
                  <a:pt x="3637824" y="3749464"/>
                </a:lnTo>
                <a:lnTo>
                  <a:pt x="3552211" y="3674826"/>
                </a:lnTo>
                <a:lnTo>
                  <a:pt x="3632336" y="3674826"/>
                </a:lnTo>
                <a:lnTo>
                  <a:pt x="3682826" y="3716535"/>
                </a:lnTo>
                <a:lnTo>
                  <a:pt x="3766244" y="3646289"/>
                </a:lnTo>
                <a:lnTo>
                  <a:pt x="3766244" y="3628727"/>
                </a:lnTo>
                <a:lnTo>
                  <a:pt x="3523673" y="3628727"/>
                </a:lnTo>
                <a:close/>
                <a:moveTo>
                  <a:pt x="3914421" y="3560675"/>
                </a:moveTo>
                <a:lnTo>
                  <a:pt x="4003328" y="3560675"/>
                </a:lnTo>
                <a:lnTo>
                  <a:pt x="4003328" y="3743976"/>
                </a:lnTo>
                <a:lnTo>
                  <a:pt x="4058208" y="3706657"/>
                </a:lnTo>
                <a:lnTo>
                  <a:pt x="4058208" y="3767025"/>
                </a:lnTo>
                <a:lnTo>
                  <a:pt x="3926495" y="3854285"/>
                </a:lnTo>
                <a:lnTo>
                  <a:pt x="3926495" y="3795563"/>
                </a:lnTo>
                <a:lnTo>
                  <a:pt x="3948447" y="3780197"/>
                </a:lnTo>
                <a:lnTo>
                  <a:pt x="3948447" y="3608970"/>
                </a:lnTo>
                <a:lnTo>
                  <a:pt x="3914421" y="3608970"/>
                </a:lnTo>
                <a:close/>
                <a:moveTo>
                  <a:pt x="1832260" y="3539821"/>
                </a:moveTo>
                <a:lnTo>
                  <a:pt x="1889336" y="3539821"/>
                </a:lnTo>
                <a:lnTo>
                  <a:pt x="1942021" y="3778001"/>
                </a:lnTo>
                <a:lnTo>
                  <a:pt x="1884945" y="3778001"/>
                </a:lnTo>
                <a:close/>
                <a:moveTo>
                  <a:pt x="3351349" y="3538723"/>
                </a:moveTo>
                <a:lnTo>
                  <a:pt x="3435864" y="3538723"/>
                </a:lnTo>
                <a:lnTo>
                  <a:pt x="3435864" y="3747268"/>
                </a:lnTo>
                <a:lnTo>
                  <a:pt x="3497330" y="3707755"/>
                </a:lnTo>
                <a:lnTo>
                  <a:pt x="3497330" y="3764830"/>
                </a:lnTo>
                <a:lnTo>
                  <a:pt x="3356837" y="3854285"/>
                </a:lnTo>
                <a:lnTo>
                  <a:pt x="3356837" y="3795563"/>
                </a:lnTo>
                <a:lnTo>
                  <a:pt x="3380984" y="3780197"/>
                </a:lnTo>
                <a:lnTo>
                  <a:pt x="3380984" y="3587018"/>
                </a:lnTo>
                <a:lnTo>
                  <a:pt x="3351349" y="3587018"/>
                </a:lnTo>
                <a:close/>
                <a:moveTo>
                  <a:pt x="2102272" y="3536528"/>
                </a:moveTo>
                <a:lnTo>
                  <a:pt x="2157152" y="3536528"/>
                </a:lnTo>
                <a:lnTo>
                  <a:pt x="2091295" y="3806539"/>
                </a:lnTo>
                <a:lnTo>
                  <a:pt x="2157152" y="3806539"/>
                </a:lnTo>
                <a:lnTo>
                  <a:pt x="2157152" y="3854285"/>
                </a:lnTo>
                <a:lnTo>
                  <a:pt x="1827870" y="3854285"/>
                </a:lnTo>
                <a:lnTo>
                  <a:pt x="1827870" y="3806539"/>
                </a:lnTo>
                <a:lnTo>
                  <a:pt x="2034220" y="3806539"/>
                </a:lnTo>
                <a:close/>
                <a:moveTo>
                  <a:pt x="1318766" y="3480550"/>
                </a:moveTo>
                <a:lnTo>
                  <a:pt x="1318766" y="3779099"/>
                </a:lnTo>
                <a:lnTo>
                  <a:pt x="1536092" y="3779099"/>
                </a:lnTo>
                <a:lnTo>
                  <a:pt x="1536092" y="3480550"/>
                </a:lnTo>
                <a:close/>
                <a:moveTo>
                  <a:pt x="899666" y="3480550"/>
                </a:moveTo>
                <a:lnTo>
                  <a:pt x="899666" y="3779099"/>
                </a:lnTo>
                <a:lnTo>
                  <a:pt x="1116992" y="3779099"/>
                </a:lnTo>
                <a:lnTo>
                  <a:pt x="1116992" y="3480550"/>
                </a:lnTo>
                <a:close/>
                <a:moveTo>
                  <a:pt x="480566" y="3480550"/>
                </a:moveTo>
                <a:lnTo>
                  <a:pt x="480566" y="3779099"/>
                </a:lnTo>
                <a:lnTo>
                  <a:pt x="697892" y="3779099"/>
                </a:lnTo>
                <a:lnTo>
                  <a:pt x="697892" y="3480550"/>
                </a:lnTo>
                <a:close/>
                <a:moveTo>
                  <a:pt x="65856" y="3478355"/>
                </a:moveTo>
                <a:lnTo>
                  <a:pt x="65856" y="3602384"/>
                </a:lnTo>
                <a:lnTo>
                  <a:pt x="276597" y="3602384"/>
                </a:lnTo>
                <a:lnTo>
                  <a:pt x="276597" y="3478355"/>
                </a:lnTo>
                <a:close/>
                <a:moveTo>
                  <a:pt x="4489568" y="3459695"/>
                </a:moveTo>
                <a:lnTo>
                  <a:pt x="4544448" y="3459695"/>
                </a:lnTo>
                <a:lnTo>
                  <a:pt x="4544448" y="3723121"/>
                </a:lnTo>
                <a:lnTo>
                  <a:pt x="4489568" y="3723121"/>
                </a:lnTo>
                <a:close/>
                <a:moveTo>
                  <a:pt x="3225124" y="3442134"/>
                </a:moveTo>
                <a:lnTo>
                  <a:pt x="3280004" y="3442134"/>
                </a:lnTo>
                <a:lnTo>
                  <a:pt x="3233905" y="3727512"/>
                </a:lnTo>
                <a:lnTo>
                  <a:pt x="3179024" y="3727512"/>
                </a:lnTo>
                <a:close/>
                <a:moveTo>
                  <a:pt x="2797057" y="3442134"/>
                </a:moveTo>
                <a:lnTo>
                  <a:pt x="2851937" y="3442134"/>
                </a:lnTo>
                <a:lnTo>
                  <a:pt x="2898037" y="3727512"/>
                </a:lnTo>
                <a:lnTo>
                  <a:pt x="2840961" y="3727512"/>
                </a:lnTo>
                <a:close/>
                <a:moveTo>
                  <a:pt x="1263885" y="3431158"/>
                </a:moveTo>
                <a:lnTo>
                  <a:pt x="1590972" y="3431158"/>
                </a:lnTo>
                <a:lnTo>
                  <a:pt x="1590972" y="3828491"/>
                </a:lnTo>
                <a:lnTo>
                  <a:pt x="1263885" y="3828491"/>
                </a:lnTo>
                <a:close/>
                <a:moveTo>
                  <a:pt x="844785" y="3431158"/>
                </a:moveTo>
                <a:lnTo>
                  <a:pt x="1171872" y="3431158"/>
                </a:lnTo>
                <a:lnTo>
                  <a:pt x="1171872" y="3828491"/>
                </a:lnTo>
                <a:lnTo>
                  <a:pt x="844785" y="3828491"/>
                </a:lnTo>
                <a:close/>
                <a:moveTo>
                  <a:pt x="425685" y="3431158"/>
                </a:moveTo>
                <a:lnTo>
                  <a:pt x="752772" y="3431158"/>
                </a:lnTo>
                <a:lnTo>
                  <a:pt x="752772" y="3828491"/>
                </a:lnTo>
                <a:lnTo>
                  <a:pt x="425685" y="3828491"/>
                </a:lnTo>
                <a:close/>
                <a:moveTo>
                  <a:pt x="8781" y="3431158"/>
                </a:moveTo>
                <a:lnTo>
                  <a:pt x="331477" y="3431158"/>
                </a:lnTo>
                <a:lnTo>
                  <a:pt x="331477" y="3828491"/>
                </a:lnTo>
                <a:lnTo>
                  <a:pt x="8781" y="3828491"/>
                </a:lnTo>
                <a:close/>
                <a:moveTo>
                  <a:pt x="4691528" y="3411401"/>
                </a:moveTo>
                <a:lnTo>
                  <a:pt x="4961538" y="3411401"/>
                </a:lnTo>
                <a:lnTo>
                  <a:pt x="4961538" y="3459695"/>
                </a:lnTo>
                <a:lnTo>
                  <a:pt x="4851778" y="3459695"/>
                </a:lnTo>
                <a:lnTo>
                  <a:pt x="4851778" y="3510185"/>
                </a:lnTo>
                <a:lnTo>
                  <a:pt x="4961538" y="3510185"/>
                </a:lnTo>
                <a:lnTo>
                  <a:pt x="4961538" y="3820808"/>
                </a:lnTo>
                <a:lnTo>
                  <a:pt x="4887999" y="3820808"/>
                </a:lnTo>
                <a:lnTo>
                  <a:pt x="4863852" y="3772513"/>
                </a:lnTo>
                <a:lnTo>
                  <a:pt x="4906658" y="3772513"/>
                </a:lnTo>
                <a:lnTo>
                  <a:pt x="4906658" y="3558480"/>
                </a:lnTo>
                <a:lnTo>
                  <a:pt x="4851778" y="3558480"/>
                </a:lnTo>
                <a:lnTo>
                  <a:pt x="4851778" y="3854285"/>
                </a:lnTo>
                <a:lnTo>
                  <a:pt x="4796898" y="3854285"/>
                </a:lnTo>
                <a:lnTo>
                  <a:pt x="4796898" y="3558480"/>
                </a:lnTo>
                <a:lnTo>
                  <a:pt x="4742018" y="3558480"/>
                </a:lnTo>
                <a:lnTo>
                  <a:pt x="4742018" y="3826296"/>
                </a:lnTo>
                <a:lnTo>
                  <a:pt x="4687137" y="3826296"/>
                </a:lnTo>
                <a:lnTo>
                  <a:pt x="4687137" y="3510185"/>
                </a:lnTo>
                <a:lnTo>
                  <a:pt x="4796898" y="3510185"/>
                </a:lnTo>
                <a:lnTo>
                  <a:pt x="4796898" y="3459695"/>
                </a:lnTo>
                <a:lnTo>
                  <a:pt x="4691528" y="3459695"/>
                </a:lnTo>
                <a:close/>
                <a:moveTo>
                  <a:pt x="3548918" y="3409205"/>
                </a:moveTo>
                <a:lnTo>
                  <a:pt x="3817832" y="3409205"/>
                </a:lnTo>
                <a:lnTo>
                  <a:pt x="3817832" y="3486038"/>
                </a:lnTo>
                <a:lnTo>
                  <a:pt x="3865029" y="3486038"/>
                </a:lnTo>
                <a:lnTo>
                  <a:pt x="3843077" y="3532137"/>
                </a:lnTo>
                <a:lnTo>
                  <a:pt x="3832101" y="3532137"/>
                </a:lnTo>
                <a:lnTo>
                  <a:pt x="3762952" y="3532137"/>
                </a:lnTo>
                <a:lnTo>
                  <a:pt x="3762952" y="3457500"/>
                </a:lnTo>
                <a:lnTo>
                  <a:pt x="3595018" y="3457500"/>
                </a:lnTo>
                <a:lnTo>
                  <a:pt x="3579651" y="3532137"/>
                </a:lnTo>
                <a:lnTo>
                  <a:pt x="3524771" y="3532137"/>
                </a:lnTo>
                <a:close/>
                <a:moveTo>
                  <a:pt x="1959582" y="3405913"/>
                </a:moveTo>
                <a:lnTo>
                  <a:pt x="2019951" y="3405913"/>
                </a:lnTo>
                <a:lnTo>
                  <a:pt x="2032024" y="3437743"/>
                </a:lnTo>
                <a:lnTo>
                  <a:pt x="2160444" y="3437743"/>
                </a:lnTo>
                <a:lnTo>
                  <a:pt x="2160444" y="3486038"/>
                </a:lnTo>
                <a:lnTo>
                  <a:pt x="1827870" y="3486038"/>
                </a:lnTo>
                <a:lnTo>
                  <a:pt x="1827870" y="3437743"/>
                </a:lnTo>
                <a:lnTo>
                  <a:pt x="1969461" y="3437743"/>
                </a:lnTo>
                <a:close/>
                <a:moveTo>
                  <a:pt x="3372203" y="3402620"/>
                </a:moveTo>
                <a:lnTo>
                  <a:pt x="3486354" y="3471769"/>
                </a:lnTo>
                <a:lnTo>
                  <a:pt x="3486354" y="3535430"/>
                </a:lnTo>
                <a:lnTo>
                  <a:pt x="3372203" y="3464086"/>
                </a:lnTo>
                <a:close/>
                <a:moveTo>
                  <a:pt x="4586157" y="3400425"/>
                </a:moveTo>
                <a:lnTo>
                  <a:pt x="4641038" y="3400425"/>
                </a:lnTo>
                <a:lnTo>
                  <a:pt x="4641038" y="3734097"/>
                </a:lnTo>
                <a:lnTo>
                  <a:pt x="4546643" y="3854285"/>
                </a:lnTo>
                <a:lnTo>
                  <a:pt x="4480786" y="3854285"/>
                </a:lnTo>
                <a:lnTo>
                  <a:pt x="4586157" y="3716535"/>
                </a:lnTo>
                <a:close/>
                <a:moveTo>
                  <a:pt x="4208580" y="3400425"/>
                </a:moveTo>
                <a:lnTo>
                  <a:pt x="4263460" y="3400425"/>
                </a:lnTo>
                <a:lnTo>
                  <a:pt x="4263460" y="3547504"/>
                </a:lnTo>
                <a:lnTo>
                  <a:pt x="4406150" y="3547504"/>
                </a:lnTo>
                <a:lnTo>
                  <a:pt x="4406150" y="3595799"/>
                </a:lnTo>
                <a:lnTo>
                  <a:pt x="4263460" y="3595799"/>
                </a:lnTo>
                <a:lnTo>
                  <a:pt x="4263460" y="3854285"/>
                </a:lnTo>
                <a:lnTo>
                  <a:pt x="4208580" y="3854285"/>
                </a:lnTo>
                <a:lnTo>
                  <a:pt x="4208580" y="3595799"/>
                </a:lnTo>
                <a:lnTo>
                  <a:pt x="4068086" y="3595799"/>
                </a:lnTo>
                <a:lnTo>
                  <a:pt x="4068086" y="3547504"/>
                </a:lnTo>
                <a:lnTo>
                  <a:pt x="4208580" y="3547504"/>
                </a:lnTo>
                <a:close/>
                <a:moveTo>
                  <a:pt x="2944136" y="3400425"/>
                </a:moveTo>
                <a:lnTo>
                  <a:pt x="2999017" y="3400425"/>
                </a:lnTo>
                <a:lnTo>
                  <a:pt x="2999017" y="3806539"/>
                </a:lnTo>
                <a:lnTo>
                  <a:pt x="3080240" y="3806539"/>
                </a:lnTo>
                <a:lnTo>
                  <a:pt x="3080240" y="3400425"/>
                </a:lnTo>
                <a:lnTo>
                  <a:pt x="3135120" y="3400425"/>
                </a:lnTo>
                <a:lnTo>
                  <a:pt x="3135120" y="3806539"/>
                </a:lnTo>
                <a:lnTo>
                  <a:pt x="3277809" y="3806539"/>
                </a:lnTo>
                <a:lnTo>
                  <a:pt x="3277809" y="3854285"/>
                </a:lnTo>
                <a:lnTo>
                  <a:pt x="2797057" y="3854285"/>
                </a:lnTo>
                <a:lnTo>
                  <a:pt x="2797057" y="3806539"/>
                </a:lnTo>
                <a:lnTo>
                  <a:pt x="2944136" y="3806539"/>
                </a:lnTo>
                <a:close/>
                <a:moveTo>
                  <a:pt x="2386552" y="3400425"/>
                </a:moveTo>
                <a:lnTo>
                  <a:pt x="2445822" y="3400425"/>
                </a:lnTo>
                <a:lnTo>
                  <a:pt x="2430456" y="3433353"/>
                </a:lnTo>
                <a:lnTo>
                  <a:pt x="2704858" y="3433353"/>
                </a:lnTo>
                <a:lnTo>
                  <a:pt x="2704858" y="3481647"/>
                </a:lnTo>
                <a:lnTo>
                  <a:pt x="2410699" y="3481647"/>
                </a:lnTo>
                <a:lnTo>
                  <a:pt x="2384356" y="3540918"/>
                </a:lnTo>
                <a:lnTo>
                  <a:pt x="2713639" y="3540918"/>
                </a:lnTo>
                <a:lnTo>
                  <a:pt x="2713639" y="3589213"/>
                </a:lnTo>
                <a:lnTo>
                  <a:pt x="2362404" y="3589213"/>
                </a:lnTo>
                <a:lnTo>
                  <a:pt x="2333866" y="3650679"/>
                </a:lnTo>
                <a:lnTo>
                  <a:pt x="2709248" y="3650679"/>
                </a:lnTo>
                <a:lnTo>
                  <a:pt x="2709248" y="3683607"/>
                </a:lnTo>
                <a:lnTo>
                  <a:pt x="2602780" y="3798856"/>
                </a:lnTo>
                <a:lnTo>
                  <a:pt x="2660954" y="3804344"/>
                </a:lnTo>
                <a:lnTo>
                  <a:pt x="2660954" y="3853188"/>
                </a:lnTo>
                <a:lnTo>
                  <a:pt x="2252644" y="3815320"/>
                </a:lnTo>
                <a:lnTo>
                  <a:pt x="2252644" y="3767025"/>
                </a:lnTo>
                <a:lnTo>
                  <a:pt x="2531436" y="3791173"/>
                </a:lnTo>
                <a:lnTo>
                  <a:pt x="2621440" y="3698974"/>
                </a:lnTo>
                <a:lnTo>
                  <a:pt x="2250448" y="3698974"/>
                </a:lnTo>
                <a:lnTo>
                  <a:pt x="2305329" y="3589213"/>
                </a:lnTo>
                <a:lnTo>
                  <a:pt x="2241668" y="3589213"/>
                </a:lnTo>
                <a:lnTo>
                  <a:pt x="2241668" y="3540918"/>
                </a:lnTo>
                <a:lnTo>
                  <a:pt x="2323988" y="3540918"/>
                </a:lnTo>
                <a:lnTo>
                  <a:pt x="2351428" y="3481647"/>
                </a:lnTo>
                <a:lnTo>
                  <a:pt x="2252644" y="3481647"/>
                </a:lnTo>
                <a:lnTo>
                  <a:pt x="2252644" y="3433353"/>
                </a:lnTo>
                <a:lnTo>
                  <a:pt x="2371185" y="3433353"/>
                </a:lnTo>
                <a:close/>
                <a:moveTo>
                  <a:pt x="1735670" y="3400425"/>
                </a:moveTo>
                <a:lnTo>
                  <a:pt x="1794941" y="3400425"/>
                </a:lnTo>
                <a:lnTo>
                  <a:pt x="1731280" y="3580432"/>
                </a:lnTo>
                <a:lnTo>
                  <a:pt x="1770794" y="3580432"/>
                </a:lnTo>
                <a:lnTo>
                  <a:pt x="1770794" y="3854285"/>
                </a:lnTo>
                <a:lnTo>
                  <a:pt x="1715914" y="3854285"/>
                </a:lnTo>
                <a:lnTo>
                  <a:pt x="1715914" y="3602384"/>
                </a:lnTo>
                <a:lnTo>
                  <a:pt x="1667619" y="3602384"/>
                </a:lnTo>
                <a:close/>
                <a:moveTo>
                  <a:pt x="3938569" y="3399327"/>
                </a:moveTo>
                <a:lnTo>
                  <a:pt x="4037353" y="3477257"/>
                </a:lnTo>
                <a:lnTo>
                  <a:pt x="4037353" y="3543113"/>
                </a:lnTo>
                <a:lnTo>
                  <a:pt x="3938569" y="3462988"/>
                </a:lnTo>
                <a:close/>
                <a:moveTo>
                  <a:pt x="71344" y="2917105"/>
                </a:moveTo>
                <a:lnTo>
                  <a:pt x="71344" y="2956619"/>
                </a:lnTo>
                <a:lnTo>
                  <a:pt x="409407" y="2956619"/>
                </a:lnTo>
                <a:lnTo>
                  <a:pt x="409407" y="2917105"/>
                </a:lnTo>
                <a:close/>
                <a:moveTo>
                  <a:pt x="2459738" y="2906129"/>
                </a:moveTo>
                <a:lnTo>
                  <a:pt x="2514618" y="2906129"/>
                </a:lnTo>
                <a:lnTo>
                  <a:pt x="2514618" y="2932472"/>
                </a:lnTo>
                <a:lnTo>
                  <a:pt x="2720968" y="2932472"/>
                </a:lnTo>
                <a:lnTo>
                  <a:pt x="2720968" y="2980766"/>
                </a:lnTo>
                <a:lnTo>
                  <a:pt x="2514618" y="2980766"/>
                </a:lnTo>
                <a:lnTo>
                  <a:pt x="2514618" y="3006560"/>
                </a:lnTo>
                <a:lnTo>
                  <a:pt x="2459738" y="3006560"/>
                </a:lnTo>
                <a:lnTo>
                  <a:pt x="2459738" y="2980766"/>
                </a:lnTo>
                <a:lnTo>
                  <a:pt x="2251192" y="2980766"/>
                </a:lnTo>
                <a:lnTo>
                  <a:pt x="2251192" y="2932472"/>
                </a:lnTo>
                <a:lnTo>
                  <a:pt x="2459738" y="2932472"/>
                </a:lnTo>
                <a:close/>
                <a:moveTo>
                  <a:pt x="16464" y="2866615"/>
                </a:moveTo>
                <a:lnTo>
                  <a:pt x="464288" y="2866615"/>
                </a:lnTo>
                <a:lnTo>
                  <a:pt x="464288" y="3006560"/>
                </a:lnTo>
                <a:lnTo>
                  <a:pt x="16464" y="3006560"/>
                </a:lnTo>
                <a:close/>
                <a:moveTo>
                  <a:pt x="4005169" y="2809540"/>
                </a:moveTo>
                <a:lnTo>
                  <a:pt x="4002974" y="2857834"/>
                </a:lnTo>
                <a:lnTo>
                  <a:pt x="4144566" y="2857834"/>
                </a:lnTo>
                <a:lnTo>
                  <a:pt x="4144566" y="2809540"/>
                </a:lnTo>
                <a:close/>
                <a:moveTo>
                  <a:pt x="2622184" y="2774416"/>
                </a:moveTo>
                <a:lnTo>
                  <a:pt x="2716578" y="2849054"/>
                </a:lnTo>
                <a:lnTo>
                  <a:pt x="2716578" y="2910520"/>
                </a:lnTo>
                <a:lnTo>
                  <a:pt x="2622184" y="2835882"/>
                </a:lnTo>
                <a:close/>
                <a:moveTo>
                  <a:pt x="2339001" y="2767831"/>
                </a:moveTo>
                <a:lnTo>
                  <a:pt x="2339001" y="2831492"/>
                </a:lnTo>
                <a:lnTo>
                  <a:pt x="2248997" y="2910520"/>
                </a:lnTo>
                <a:lnTo>
                  <a:pt x="2248997" y="2850151"/>
                </a:lnTo>
                <a:close/>
                <a:moveTo>
                  <a:pt x="4494702" y="2717341"/>
                </a:moveTo>
                <a:lnTo>
                  <a:pt x="4971064" y="2717341"/>
                </a:lnTo>
                <a:lnTo>
                  <a:pt x="4971064" y="2765635"/>
                </a:lnTo>
                <a:lnTo>
                  <a:pt x="4494702" y="2765635"/>
                </a:lnTo>
                <a:close/>
                <a:moveTo>
                  <a:pt x="4199446" y="2717341"/>
                </a:moveTo>
                <a:lnTo>
                  <a:pt x="4199446" y="2761245"/>
                </a:lnTo>
                <a:lnTo>
                  <a:pt x="4339940" y="2761245"/>
                </a:lnTo>
                <a:lnTo>
                  <a:pt x="4339940" y="2717341"/>
                </a:lnTo>
                <a:close/>
                <a:moveTo>
                  <a:pt x="1678242" y="2704169"/>
                </a:moveTo>
                <a:lnTo>
                  <a:pt x="1761660" y="2704169"/>
                </a:lnTo>
                <a:lnTo>
                  <a:pt x="1761660" y="2887470"/>
                </a:lnTo>
                <a:lnTo>
                  <a:pt x="1803369" y="2851249"/>
                </a:lnTo>
                <a:lnTo>
                  <a:pt x="1803369" y="2916008"/>
                </a:lnTo>
                <a:lnTo>
                  <a:pt x="1682632" y="3008755"/>
                </a:lnTo>
                <a:lnTo>
                  <a:pt x="1682632" y="2947838"/>
                </a:lnTo>
                <a:lnTo>
                  <a:pt x="1706779" y="2925886"/>
                </a:lnTo>
                <a:lnTo>
                  <a:pt x="1706779" y="2750269"/>
                </a:lnTo>
                <a:lnTo>
                  <a:pt x="1678242" y="2750269"/>
                </a:lnTo>
                <a:close/>
                <a:moveTo>
                  <a:pt x="2830729" y="2688803"/>
                </a:moveTo>
                <a:lnTo>
                  <a:pt x="3260992" y="2688803"/>
                </a:lnTo>
                <a:lnTo>
                  <a:pt x="3260992" y="2737098"/>
                </a:lnTo>
                <a:lnTo>
                  <a:pt x="3074398" y="2737098"/>
                </a:lnTo>
                <a:lnTo>
                  <a:pt x="3074398" y="2820516"/>
                </a:lnTo>
                <a:lnTo>
                  <a:pt x="3265382" y="2820516"/>
                </a:lnTo>
                <a:lnTo>
                  <a:pt x="3265382" y="2868810"/>
                </a:lnTo>
                <a:lnTo>
                  <a:pt x="3074398" y="2868810"/>
                </a:lnTo>
                <a:lnTo>
                  <a:pt x="3074398" y="2958814"/>
                </a:lnTo>
                <a:lnTo>
                  <a:pt x="3281846" y="2958814"/>
                </a:lnTo>
                <a:lnTo>
                  <a:pt x="3281846" y="3006560"/>
                </a:lnTo>
                <a:lnTo>
                  <a:pt x="2816460" y="3006560"/>
                </a:lnTo>
                <a:lnTo>
                  <a:pt x="2816460" y="2958814"/>
                </a:lnTo>
                <a:lnTo>
                  <a:pt x="3021713" y="2958814"/>
                </a:lnTo>
                <a:lnTo>
                  <a:pt x="3021713" y="2868810"/>
                </a:lnTo>
                <a:lnTo>
                  <a:pt x="2828534" y="2868810"/>
                </a:lnTo>
                <a:lnTo>
                  <a:pt x="2828534" y="2820516"/>
                </a:lnTo>
                <a:lnTo>
                  <a:pt x="3021713" y="2820516"/>
                </a:lnTo>
                <a:lnTo>
                  <a:pt x="3021713" y="2737098"/>
                </a:lnTo>
                <a:lnTo>
                  <a:pt x="2830729" y="2737098"/>
                </a:lnTo>
                <a:close/>
                <a:moveTo>
                  <a:pt x="1211758" y="2673436"/>
                </a:moveTo>
                <a:lnTo>
                  <a:pt x="1181025" y="2784295"/>
                </a:lnTo>
                <a:lnTo>
                  <a:pt x="1226027" y="2823809"/>
                </a:lnTo>
                <a:lnTo>
                  <a:pt x="1297372" y="2693193"/>
                </a:lnTo>
                <a:lnTo>
                  <a:pt x="1297372" y="2673436"/>
                </a:lnTo>
                <a:close/>
                <a:moveTo>
                  <a:pt x="3957972" y="2669046"/>
                </a:moveTo>
                <a:lnTo>
                  <a:pt x="4392624" y="2669046"/>
                </a:lnTo>
                <a:lnTo>
                  <a:pt x="4392624" y="2809540"/>
                </a:lnTo>
                <a:lnTo>
                  <a:pt x="4199446" y="2809540"/>
                </a:lnTo>
                <a:lnTo>
                  <a:pt x="4199446" y="2857834"/>
                </a:lnTo>
                <a:lnTo>
                  <a:pt x="4404698" y="2857834"/>
                </a:lnTo>
                <a:lnTo>
                  <a:pt x="4394820" y="2993389"/>
                </a:lnTo>
                <a:lnTo>
                  <a:pt x="4309206" y="2993389"/>
                </a:lnTo>
                <a:lnTo>
                  <a:pt x="4289450" y="2947838"/>
                </a:lnTo>
                <a:lnTo>
                  <a:pt x="4345428" y="2947838"/>
                </a:lnTo>
                <a:lnTo>
                  <a:pt x="4348720" y="2906129"/>
                </a:lnTo>
                <a:lnTo>
                  <a:pt x="4199446" y="2906129"/>
                </a:lnTo>
                <a:lnTo>
                  <a:pt x="4199446" y="3006560"/>
                </a:lnTo>
                <a:lnTo>
                  <a:pt x="4144566" y="3006560"/>
                </a:lnTo>
                <a:lnTo>
                  <a:pt x="4144566" y="2906129"/>
                </a:lnTo>
                <a:lnTo>
                  <a:pt x="4085294" y="2906129"/>
                </a:lnTo>
                <a:lnTo>
                  <a:pt x="3998584" y="3006560"/>
                </a:lnTo>
                <a:lnTo>
                  <a:pt x="3934922" y="3006560"/>
                </a:lnTo>
                <a:lnTo>
                  <a:pt x="4019438" y="2906129"/>
                </a:lnTo>
                <a:lnTo>
                  <a:pt x="3946996" y="2906129"/>
                </a:lnTo>
                <a:lnTo>
                  <a:pt x="3953582" y="2761245"/>
                </a:lnTo>
                <a:lnTo>
                  <a:pt x="4144566" y="2761245"/>
                </a:lnTo>
                <a:lnTo>
                  <a:pt x="4144566" y="2717341"/>
                </a:lnTo>
                <a:lnTo>
                  <a:pt x="3957972" y="2717341"/>
                </a:lnTo>
                <a:close/>
                <a:moveTo>
                  <a:pt x="27440" y="2664655"/>
                </a:moveTo>
                <a:lnTo>
                  <a:pt x="457702" y="2664655"/>
                </a:lnTo>
                <a:lnTo>
                  <a:pt x="457702" y="2770026"/>
                </a:lnTo>
                <a:lnTo>
                  <a:pt x="344648" y="2786490"/>
                </a:lnTo>
                <a:lnTo>
                  <a:pt x="475264" y="2808442"/>
                </a:lnTo>
                <a:lnTo>
                  <a:pt x="475264" y="2854542"/>
                </a:lnTo>
                <a:lnTo>
                  <a:pt x="235985" y="2812832"/>
                </a:lnTo>
                <a:lnTo>
                  <a:pt x="3293" y="2851249"/>
                </a:lnTo>
                <a:lnTo>
                  <a:pt x="3293" y="2805149"/>
                </a:lnTo>
                <a:lnTo>
                  <a:pt x="119639" y="2783197"/>
                </a:lnTo>
                <a:lnTo>
                  <a:pt x="119639" y="2741488"/>
                </a:lnTo>
                <a:lnTo>
                  <a:pt x="238181" y="2763440"/>
                </a:lnTo>
                <a:lnTo>
                  <a:pt x="402822" y="2732707"/>
                </a:lnTo>
                <a:lnTo>
                  <a:pt x="402822" y="2712950"/>
                </a:lnTo>
                <a:lnTo>
                  <a:pt x="75735" y="2712950"/>
                </a:lnTo>
                <a:lnTo>
                  <a:pt x="69149" y="2759050"/>
                </a:lnTo>
                <a:lnTo>
                  <a:pt x="16464" y="2759050"/>
                </a:lnTo>
                <a:lnTo>
                  <a:pt x="15366" y="2759050"/>
                </a:lnTo>
                <a:close/>
                <a:moveTo>
                  <a:pt x="3616616" y="2658070"/>
                </a:moveTo>
                <a:lnTo>
                  <a:pt x="3675887" y="2658070"/>
                </a:lnTo>
                <a:lnTo>
                  <a:pt x="3697839" y="2723926"/>
                </a:lnTo>
                <a:lnTo>
                  <a:pt x="3721986" y="2658070"/>
                </a:lnTo>
                <a:lnTo>
                  <a:pt x="3779062" y="2658070"/>
                </a:lnTo>
                <a:lnTo>
                  <a:pt x="3726377" y="2789783"/>
                </a:lnTo>
                <a:lnTo>
                  <a:pt x="3781257" y="2921496"/>
                </a:lnTo>
                <a:lnTo>
                  <a:pt x="3724182" y="2921496"/>
                </a:lnTo>
                <a:lnTo>
                  <a:pt x="3697839" y="2853444"/>
                </a:lnTo>
                <a:lnTo>
                  <a:pt x="3673692" y="2921496"/>
                </a:lnTo>
                <a:lnTo>
                  <a:pt x="3616616" y="2921496"/>
                </a:lnTo>
                <a:lnTo>
                  <a:pt x="3667106" y="2789783"/>
                </a:lnTo>
                <a:close/>
                <a:moveTo>
                  <a:pt x="3447585" y="2658070"/>
                </a:moveTo>
                <a:lnTo>
                  <a:pt x="3504660" y="2658070"/>
                </a:lnTo>
                <a:lnTo>
                  <a:pt x="3526612" y="2723926"/>
                </a:lnTo>
                <a:lnTo>
                  <a:pt x="3548564" y="2658070"/>
                </a:lnTo>
                <a:lnTo>
                  <a:pt x="3607835" y="2658070"/>
                </a:lnTo>
                <a:lnTo>
                  <a:pt x="3557346" y="2789783"/>
                </a:lnTo>
                <a:lnTo>
                  <a:pt x="3607835" y="2921496"/>
                </a:lnTo>
                <a:lnTo>
                  <a:pt x="3550760" y="2921496"/>
                </a:lnTo>
                <a:lnTo>
                  <a:pt x="3526612" y="2853444"/>
                </a:lnTo>
                <a:lnTo>
                  <a:pt x="3502465" y="2921496"/>
                </a:lnTo>
                <a:lnTo>
                  <a:pt x="3447585" y="2921496"/>
                </a:lnTo>
                <a:lnTo>
                  <a:pt x="3495880" y="2789783"/>
                </a:lnTo>
                <a:close/>
                <a:moveTo>
                  <a:pt x="2385101" y="2651484"/>
                </a:moveTo>
                <a:lnTo>
                  <a:pt x="2439981" y="2651484"/>
                </a:lnTo>
                <a:lnTo>
                  <a:pt x="2424614" y="2710755"/>
                </a:lnTo>
                <a:lnTo>
                  <a:pt x="2490471" y="2710755"/>
                </a:lnTo>
                <a:lnTo>
                  <a:pt x="2537668" y="2655875"/>
                </a:lnTo>
                <a:lnTo>
                  <a:pt x="2605720" y="2655875"/>
                </a:lnTo>
                <a:lnTo>
                  <a:pt x="2455348" y="2831492"/>
                </a:lnTo>
                <a:lnTo>
                  <a:pt x="2547546" y="2831492"/>
                </a:lnTo>
                <a:lnTo>
                  <a:pt x="2536570" y="2778807"/>
                </a:lnTo>
                <a:lnTo>
                  <a:pt x="2587060" y="2778807"/>
                </a:lnTo>
                <a:lnTo>
                  <a:pt x="2611208" y="2877591"/>
                </a:lnTo>
                <a:lnTo>
                  <a:pt x="2349977" y="2877591"/>
                </a:lnTo>
                <a:lnTo>
                  <a:pt x="2453152" y="2756854"/>
                </a:lnTo>
                <a:lnTo>
                  <a:pt x="2360953" y="2756854"/>
                </a:lnTo>
                <a:close/>
                <a:moveTo>
                  <a:pt x="2111796" y="2649289"/>
                </a:moveTo>
                <a:lnTo>
                  <a:pt x="2166677" y="2649289"/>
                </a:lnTo>
                <a:lnTo>
                  <a:pt x="2107406" y="2833687"/>
                </a:lnTo>
                <a:lnTo>
                  <a:pt x="2052526" y="2833687"/>
                </a:lnTo>
                <a:close/>
                <a:moveTo>
                  <a:pt x="1841785" y="2649289"/>
                </a:moveTo>
                <a:lnTo>
                  <a:pt x="1898861" y="2649289"/>
                </a:lnTo>
                <a:lnTo>
                  <a:pt x="1953741" y="2833687"/>
                </a:lnTo>
                <a:lnTo>
                  <a:pt x="1898861" y="2833687"/>
                </a:lnTo>
                <a:close/>
                <a:moveTo>
                  <a:pt x="2244607" y="2631727"/>
                </a:moveTo>
                <a:lnTo>
                  <a:pt x="2339001" y="2688803"/>
                </a:lnTo>
                <a:lnTo>
                  <a:pt x="2339001" y="2745878"/>
                </a:lnTo>
                <a:lnTo>
                  <a:pt x="2244607" y="2688803"/>
                </a:lnTo>
                <a:close/>
                <a:moveTo>
                  <a:pt x="632222" y="2630630"/>
                </a:moveTo>
                <a:lnTo>
                  <a:pt x="632222" y="2745878"/>
                </a:lnTo>
                <a:lnTo>
                  <a:pt x="974675" y="2745878"/>
                </a:lnTo>
                <a:lnTo>
                  <a:pt x="974675" y="2630630"/>
                </a:lnTo>
                <a:close/>
                <a:moveTo>
                  <a:pt x="2727554" y="2629532"/>
                </a:moveTo>
                <a:lnTo>
                  <a:pt x="2727554" y="2686608"/>
                </a:lnTo>
                <a:lnTo>
                  <a:pt x="2622184" y="2752464"/>
                </a:lnTo>
                <a:lnTo>
                  <a:pt x="2622184" y="2695388"/>
                </a:lnTo>
                <a:close/>
                <a:moveTo>
                  <a:pt x="1386278" y="2565871"/>
                </a:moveTo>
                <a:lnTo>
                  <a:pt x="1605799" y="2565871"/>
                </a:lnTo>
                <a:lnTo>
                  <a:pt x="1605799" y="2609775"/>
                </a:lnTo>
                <a:lnTo>
                  <a:pt x="1521284" y="2732707"/>
                </a:lnTo>
                <a:lnTo>
                  <a:pt x="1613483" y="2732707"/>
                </a:lnTo>
                <a:lnTo>
                  <a:pt x="1613483" y="2781002"/>
                </a:lnTo>
                <a:lnTo>
                  <a:pt x="1549821" y="2781002"/>
                </a:lnTo>
                <a:lnTo>
                  <a:pt x="1549821" y="3006560"/>
                </a:lnTo>
                <a:lnTo>
                  <a:pt x="1418108" y="3006560"/>
                </a:lnTo>
                <a:lnTo>
                  <a:pt x="1396156" y="2958814"/>
                </a:lnTo>
                <a:lnTo>
                  <a:pt x="1494941" y="2958814"/>
                </a:lnTo>
                <a:lnTo>
                  <a:pt x="1494941" y="2781002"/>
                </a:lnTo>
                <a:lnTo>
                  <a:pt x="1363228" y="2781002"/>
                </a:lnTo>
                <a:lnTo>
                  <a:pt x="1363228" y="2732707"/>
                </a:lnTo>
                <a:lnTo>
                  <a:pt x="1456525" y="2732707"/>
                </a:lnTo>
                <a:lnTo>
                  <a:pt x="1539943" y="2614166"/>
                </a:lnTo>
                <a:lnTo>
                  <a:pt x="1386278" y="2614166"/>
                </a:lnTo>
                <a:close/>
                <a:moveTo>
                  <a:pt x="3377338" y="2561480"/>
                </a:moveTo>
                <a:lnTo>
                  <a:pt x="3847114" y="2561480"/>
                </a:lnTo>
                <a:lnTo>
                  <a:pt x="3847114" y="3006560"/>
                </a:lnTo>
                <a:lnTo>
                  <a:pt x="3758208" y="3006560"/>
                </a:lnTo>
                <a:lnTo>
                  <a:pt x="3736256" y="2958814"/>
                </a:lnTo>
                <a:lnTo>
                  <a:pt x="3792234" y="2958814"/>
                </a:lnTo>
                <a:lnTo>
                  <a:pt x="3792234" y="2609775"/>
                </a:lnTo>
                <a:lnTo>
                  <a:pt x="3432218" y="2609775"/>
                </a:lnTo>
                <a:lnTo>
                  <a:pt x="3432218" y="3006560"/>
                </a:lnTo>
                <a:lnTo>
                  <a:pt x="3377338" y="3006560"/>
                </a:lnTo>
                <a:close/>
                <a:moveTo>
                  <a:pt x="1847273" y="2561480"/>
                </a:moveTo>
                <a:lnTo>
                  <a:pt x="2161189" y="2561480"/>
                </a:lnTo>
                <a:lnTo>
                  <a:pt x="2161189" y="2609775"/>
                </a:lnTo>
                <a:lnTo>
                  <a:pt x="2031671" y="2609775"/>
                </a:lnTo>
                <a:lnTo>
                  <a:pt x="2031671" y="2873201"/>
                </a:lnTo>
                <a:lnTo>
                  <a:pt x="2167774" y="2873201"/>
                </a:lnTo>
                <a:lnTo>
                  <a:pt x="2167774" y="2921496"/>
                </a:lnTo>
                <a:lnTo>
                  <a:pt x="2031671" y="2921496"/>
                </a:lnTo>
                <a:lnTo>
                  <a:pt x="2031671" y="3006560"/>
                </a:lnTo>
                <a:lnTo>
                  <a:pt x="1976791" y="3006560"/>
                </a:lnTo>
                <a:lnTo>
                  <a:pt x="1976791" y="2921496"/>
                </a:lnTo>
                <a:lnTo>
                  <a:pt x="1838492" y="2921496"/>
                </a:lnTo>
                <a:lnTo>
                  <a:pt x="1838492" y="2873201"/>
                </a:lnTo>
                <a:lnTo>
                  <a:pt x="1976791" y="2873201"/>
                </a:lnTo>
                <a:lnTo>
                  <a:pt x="1976791" y="2609775"/>
                </a:lnTo>
                <a:lnTo>
                  <a:pt x="1847273" y="2609775"/>
                </a:lnTo>
                <a:close/>
                <a:moveTo>
                  <a:pt x="203057" y="2553797"/>
                </a:moveTo>
                <a:lnTo>
                  <a:pt x="264523" y="2553797"/>
                </a:lnTo>
                <a:lnTo>
                  <a:pt x="276597" y="2577944"/>
                </a:lnTo>
                <a:lnTo>
                  <a:pt x="470873" y="2577944"/>
                </a:lnTo>
                <a:lnTo>
                  <a:pt x="470873" y="2645996"/>
                </a:lnTo>
                <a:lnTo>
                  <a:pt x="415993" y="2645996"/>
                </a:lnTo>
                <a:lnTo>
                  <a:pt x="415993" y="2626239"/>
                </a:lnTo>
                <a:lnTo>
                  <a:pt x="62563" y="2626239"/>
                </a:lnTo>
                <a:lnTo>
                  <a:pt x="62563" y="2645996"/>
                </a:lnTo>
                <a:lnTo>
                  <a:pt x="7683" y="2645996"/>
                </a:lnTo>
                <a:lnTo>
                  <a:pt x="7683" y="2577944"/>
                </a:lnTo>
                <a:lnTo>
                  <a:pt x="212936" y="2577944"/>
                </a:lnTo>
                <a:close/>
                <a:moveTo>
                  <a:pt x="2450957" y="2552700"/>
                </a:moveTo>
                <a:lnTo>
                  <a:pt x="2510228" y="2552700"/>
                </a:lnTo>
                <a:lnTo>
                  <a:pt x="2516814" y="2574652"/>
                </a:lnTo>
                <a:lnTo>
                  <a:pt x="2718773" y="2574652"/>
                </a:lnTo>
                <a:lnTo>
                  <a:pt x="2718773" y="2620751"/>
                </a:lnTo>
                <a:lnTo>
                  <a:pt x="2253388" y="2620751"/>
                </a:lnTo>
                <a:lnTo>
                  <a:pt x="2253388" y="2574652"/>
                </a:lnTo>
                <a:lnTo>
                  <a:pt x="2459738" y="2574652"/>
                </a:lnTo>
                <a:close/>
                <a:moveTo>
                  <a:pt x="1185416" y="2552700"/>
                </a:moveTo>
                <a:lnTo>
                  <a:pt x="1243589" y="2552700"/>
                </a:lnTo>
                <a:lnTo>
                  <a:pt x="1224930" y="2625142"/>
                </a:lnTo>
                <a:lnTo>
                  <a:pt x="1352252" y="2625142"/>
                </a:lnTo>
                <a:lnTo>
                  <a:pt x="1352252" y="2700877"/>
                </a:lnTo>
                <a:lnTo>
                  <a:pt x="1269932" y="2856737"/>
                </a:lnTo>
                <a:lnTo>
                  <a:pt x="1336886" y="2912715"/>
                </a:lnTo>
                <a:lnTo>
                  <a:pt x="1336886" y="2983510"/>
                </a:lnTo>
                <a:lnTo>
                  <a:pt x="1240296" y="2903934"/>
                </a:lnTo>
                <a:lnTo>
                  <a:pt x="1178830" y="3006560"/>
                </a:lnTo>
                <a:lnTo>
                  <a:pt x="1117364" y="3006560"/>
                </a:lnTo>
                <a:lnTo>
                  <a:pt x="1197490" y="2872103"/>
                </a:lnTo>
                <a:lnTo>
                  <a:pt x="1119559" y="2806247"/>
                </a:lnTo>
                <a:lnTo>
                  <a:pt x="1154683" y="2673436"/>
                </a:lnTo>
                <a:lnTo>
                  <a:pt x="1118462" y="2673436"/>
                </a:lnTo>
                <a:lnTo>
                  <a:pt x="1118462" y="2625142"/>
                </a:lnTo>
                <a:lnTo>
                  <a:pt x="1166756" y="2625142"/>
                </a:lnTo>
                <a:close/>
                <a:moveTo>
                  <a:pt x="768325" y="2552700"/>
                </a:moveTo>
                <a:lnTo>
                  <a:pt x="829791" y="2552700"/>
                </a:lnTo>
                <a:lnTo>
                  <a:pt x="839669" y="2580140"/>
                </a:lnTo>
                <a:lnTo>
                  <a:pt x="1029556" y="2580140"/>
                </a:lnTo>
                <a:lnTo>
                  <a:pt x="1029556" y="2796368"/>
                </a:lnTo>
                <a:lnTo>
                  <a:pt x="632222" y="2796368"/>
                </a:lnTo>
                <a:lnTo>
                  <a:pt x="632222" y="2878689"/>
                </a:lnTo>
                <a:lnTo>
                  <a:pt x="602586" y="3006560"/>
                </a:lnTo>
                <a:lnTo>
                  <a:pt x="547706" y="3006560"/>
                </a:lnTo>
                <a:lnTo>
                  <a:pt x="577341" y="2873201"/>
                </a:lnTo>
                <a:lnTo>
                  <a:pt x="577341" y="2580140"/>
                </a:lnTo>
                <a:lnTo>
                  <a:pt x="778203" y="2580140"/>
                </a:lnTo>
                <a:close/>
                <a:moveTo>
                  <a:pt x="3054641" y="2549407"/>
                </a:moveTo>
                <a:lnTo>
                  <a:pt x="3285139" y="2628434"/>
                </a:lnTo>
                <a:lnTo>
                  <a:pt x="3285139" y="2678924"/>
                </a:lnTo>
                <a:lnTo>
                  <a:pt x="3054641" y="2599897"/>
                </a:lnTo>
                <a:lnTo>
                  <a:pt x="2810972" y="2676729"/>
                </a:lnTo>
                <a:lnTo>
                  <a:pt x="2810972" y="2626239"/>
                </a:lnTo>
                <a:close/>
                <a:moveTo>
                  <a:pt x="4230179" y="2548309"/>
                </a:moveTo>
                <a:lnTo>
                  <a:pt x="4287254" y="2548309"/>
                </a:lnTo>
                <a:lnTo>
                  <a:pt x="4276278" y="2565871"/>
                </a:lnTo>
                <a:lnTo>
                  <a:pt x="4416772" y="2565871"/>
                </a:lnTo>
                <a:lnTo>
                  <a:pt x="4416772" y="2611970"/>
                </a:lnTo>
                <a:lnTo>
                  <a:pt x="4350916" y="2611970"/>
                </a:lnTo>
                <a:lnTo>
                  <a:pt x="4377258" y="2649289"/>
                </a:lnTo>
                <a:lnTo>
                  <a:pt x="4314694" y="2649289"/>
                </a:lnTo>
                <a:lnTo>
                  <a:pt x="4287254" y="2611970"/>
                </a:lnTo>
                <a:lnTo>
                  <a:pt x="4253228" y="2611970"/>
                </a:lnTo>
                <a:lnTo>
                  <a:pt x="4231276" y="2649289"/>
                </a:lnTo>
                <a:lnTo>
                  <a:pt x="4173103" y="2649289"/>
                </a:lnTo>
                <a:close/>
                <a:moveTo>
                  <a:pt x="3989803" y="2548309"/>
                </a:moveTo>
                <a:lnTo>
                  <a:pt x="4045781" y="2548309"/>
                </a:lnTo>
                <a:lnTo>
                  <a:pt x="4034805" y="2565871"/>
                </a:lnTo>
                <a:lnTo>
                  <a:pt x="4177494" y="2565871"/>
                </a:lnTo>
                <a:lnTo>
                  <a:pt x="4177494" y="2611970"/>
                </a:lnTo>
                <a:lnTo>
                  <a:pt x="4111637" y="2611970"/>
                </a:lnTo>
                <a:lnTo>
                  <a:pt x="4137980" y="2649289"/>
                </a:lnTo>
                <a:lnTo>
                  <a:pt x="4075416" y="2649289"/>
                </a:lnTo>
                <a:lnTo>
                  <a:pt x="4047976" y="2611970"/>
                </a:lnTo>
                <a:lnTo>
                  <a:pt x="4015048" y="2611970"/>
                </a:lnTo>
                <a:lnTo>
                  <a:pt x="3991998" y="2649289"/>
                </a:lnTo>
                <a:lnTo>
                  <a:pt x="3933825" y="2649289"/>
                </a:lnTo>
                <a:close/>
                <a:moveTo>
                  <a:pt x="1692510" y="2537333"/>
                </a:moveTo>
                <a:lnTo>
                  <a:pt x="1793490" y="2627337"/>
                </a:lnTo>
                <a:lnTo>
                  <a:pt x="1793490" y="2689900"/>
                </a:lnTo>
                <a:lnTo>
                  <a:pt x="1692510" y="2599897"/>
                </a:lnTo>
                <a:close/>
                <a:moveTo>
                  <a:pt x="2875545" y="2003524"/>
                </a:moveTo>
                <a:lnTo>
                  <a:pt x="2932621" y="2003524"/>
                </a:lnTo>
                <a:lnTo>
                  <a:pt x="2932621" y="2058404"/>
                </a:lnTo>
                <a:lnTo>
                  <a:pt x="3141166" y="2108894"/>
                </a:lnTo>
                <a:lnTo>
                  <a:pt x="3141166" y="2158835"/>
                </a:lnTo>
                <a:lnTo>
                  <a:pt x="2904083" y="2100113"/>
                </a:lnTo>
                <a:lnTo>
                  <a:pt x="2671390" y="2158835"/>
                </a:lnTo>
                <a:lnTo>
                  <a:pt x="2671390" y="2113285"/>
                </a:lnTo>
                <a:lnTo>
                  <a:pt x="2875545" y="2058404"/>
                </a:lnTo>
                <a:close/>
                <a:moveTo>
                  <a:pt x="1040346" y="1958522"/>
                </a:moveTo>
                <a:lnTo>
                  <a:pt x="1040346" y="2106699"/>
                </a:lnTo>
                <a:lnTo>
                  <a:pt x="1119373" y="2106699"/>
                </a:lnTo>
                <a:lnTo>
                  <a:pt x="1119373" y="1958522"/>
                </a:lnTo>
                <a:close/>
                <a:moveTo>
                  <a:pt x="2680171" y="1924496"/>
                </a:moveTo>
                <a:lnTo>
                  <a:pt x="3132385" y="1924496"/>
                </a:lnTo>
                <a:lnTo>
                  <a:pt x="3132385" y="2068283"/>
                </a:lnTo>
                <a:lnTo>
                  <a:pt x="3077505" y="2068283"/>
                </a:lnTo>
                <a:lnTo>
                  <a:pt x="3077505" y="1970596"/>
                </a:lnTo>
                <a:lnTo>
                  <a:pt x="2735052" y="1970596"/>
                </a:lnTo>
                <a:lnTo>
                  <a:pt x="2735052" y="2072673"/>
                </a:lnTo>
                <a:lnTo>
                  <a:pt x="2680171" y="2072673"/>
                </a:lnTo>
                <a:close/>
                <a:moveTo>
                  <a:pt x="2474918" y="1884982"/>
                </a:moveTo>
                <a:lnTo>
                  <a:pt x="2474918" y="1944253"/>
                </a:lnTo>
                <a:lnTo>
                  <a:pt x="2393696" y="1994743"/>
                </a:lnTo>
                <a:lnTo>
                  <a:pt x="2567118" y="2102309"/>
                </a:lnTo>
                <a:lnTo>
                  <a:pt x="2567118" y="2161031"/>
                </a:lnTo>
                <a:lnTo>
                  <a:pt x="2341010" y="2027671"/>
                </a:lnTo>
                <a:lnTo>
                  <a:pt x="2119294" y="2158835"/>
                </a:lnTo>
                <a:lnTo>
                  <a:pt x="2119294" y="2100113"/>
                </a:lnTo>
                <a:lnTo>
                  <a:pt x="2293813" y="1996938"/>
                </a:lnTo>
                <a:lnTo>
                  <a:pt x="2211493" y="1947546"/>
                </a:lnTo>
                <a:lnTo>
                  <a:pt x="2211493" y="1888275"/>
                </a:lnTo>
                <a:lnTo>
                  <a:pt x="2343206" y="1968400"/>
                </a:lnTo>
                <a:close/>
                <a:moveTo>
                  <a:pt x="1217060" y="1865225"/>
                </a:moveTo>
                <a:lnTo>
                  <a:pt x="1274136" y="1865225"/>
                </a:lnTo>
                <a:lnTo>
                  <a:pt x="1344383" y="2027671"/>
                </a:lnTo>
                <a:lnTo>
                  <a:pt x="1287307" y="2027671"/>
                </a:lnTo>
                <a:close/>
                <a:moveTo>
                  <a:pt x="2268568" y="1792783"/>
                </a:moveTo>
                <a:lnTo>
                  <a:pt x="2268568" y="1852054"/>
                </a:lnTo>
                <a:lnTo>
                  <a:pt x="2108318" y="1946448"/>
                </a:lnTo>
                <a:lnTo>
                  <a:pt x="2108318" y="1887177"/>
                </a:lnTo>
                <a:close/>
                <a:moveTo>
                  <a:pt x="2420038" y="1790588"/>
                </a:moveTo>
                <a:lnTo>
                  <a:pt x="2578094" y="1882787"/>
                </a:lnTo>
                <a:lnTo>
                  <a:pt x="2578094" y="1944253"/>
                </a:lnTo>
                <a:lnTo>
                  <a:pt x="2420038" y="1849859"/>
                </a:lnTo>
                <a:close/>
                <a:moveTo>
                  <a:pt x="1040346" y="1777417"/>
                </a:moveTo>
                <a:lnTo>
                  <a:pt x="1040346" y="1910227"/>
                </a:lnTo>
                <a:lnTo>
                  <a:pt x="1119373" y="1910227"/>
                </a:lnTo>
                <a:lnTo>
                  <a:pt x="1119373" y="1777417"/>
                </a:lnTo>
                <a:close/>
                <a:moveTo>
                  <a:pt x="793384" y="1773026"/>
                </a:moveTo>
                <a:lnTo>
                  <a:pt x="850459" y="1773026"/>
                </a:lnTo>
                <a:lnTo>
                  <a:pt x="900949" y="2058404"/>
                </a:lnTo>
                <a:lnTo>
                  <a:pt x="843874" y="2058404"/>
                </a:lnTo>
                <a:close/>
                <a:moveTo>
                  <a:pt x="469590" y="1773026"/>
                </a:moveTo>
                <a:lnTo>
                  <a:pt x="524470" y="1773026"/>
                </a:lnTo>
                <a:lnTo>
                  <a:pt x="468492" y="2058404"/>
                </a:lnTo>
                <a:lnTo>
                  <a:pt x="413612" y="2058404"/>
                </a:lnTo>
                <a:close/>
                <a:moveTo>
                  <a:pt x="8781" y="1735708"/>
                </a:moveTo>
                <a:lnTo>
                  <a:pt x="331477" y="1735708"/>
                </a:lnTo>
                <a:lnTo>
                  <a:pt x="331477" y="2133042"/>
                </a:lnTo>
                <a:lnTo>
                  <a:pt x="8781" y="2133042"/>
                </a:lnTo>
                <a:lnTo>
                  <a:pt x="8781" y="2083649"/>
                </a:lnTo>
                <a:lnTo>
                  <a:pt x="274402" y="2083649"/>
                </a:lnTo>
                <a:lnTo>
                  <a:pt x="274402" y="1955229"/>
                </a:lnTo>
                <a:lnTo>
                  <a:pt x="51587" y="1955229"/>
                </a:lnTo>
                <a:lnTo>
                  <a:pt x="51587" y="1906934"/>
                </a:lnTo>
                <a:lnTo>
                  <a:pt x="274402" y="1906934"/>
                </a:lnTo>
                <a:lnTo>
                  <a:pt x="274402" y="1785100"/>
                </a:lnTo>
                <a:lnTo>
                  <a:pt x="8781" y="1785100"/>
                </a:lnTo>
                <a:close/>
                <a:moveTo>
                  <a:pt x="985465" y="1729122"/>
                </a:moveTo>
                <a:lnTo>
                  <a:pt x="1174254" y="1729122"/>
                </a:lnTo>
                <a:lnTo>
                  <a:pt x="1174254" y="2154445"/>
                </a:lnTo>
                <a:lnTo>
                  <a:pt x="985465" y="2154445"/>
                </a:lnTo>
                <a:close/>
                <a:moveTo>
                  <a:pt x="1819647" y="1722536"/>
                </a:moveTo>
                <a:lnTo>
                  <a:pt x="1999654" y="1722536"/>
                </a:lnTo>
                <a:lnTo>
                  <a:pt x="1999654" y="1898154"/>
                </a:lnTo>
                <a:lnTo>
                  <a:pt x="1867942" y="1898154"/>
                </a:lnTo>
                <a:lnTo>
                  <a:pt x="1867942" y="2012305"/>
                </a:lnTo>
                <a:lnTo>
                  <a:pt x="1966726" y="2012305"/>
                </a:lnTo>
                <a:lnTo>
                  <a:pt x="1991971" y="1953034"/>
                </a:lnTo>
                <a:lnTo>
                  <a:pt x="2028192" y="1989255"/>
                </a:lnTo>
                <a:lnTo>
                  <a:pt x="1999654" y="2058404"/>
                </a:lnTo>
                <a:lnTo>
                  <a:pt x="1817452" y="2058404"/>
                </a:lnTo>
                <a:lnTo>
                  <a:pt x="1817452" y="1852054"/>
                </a:lnTo>
                <a:lnTo>
                  <a:pt x="1946969" y="1852054"/>
                </a:lnTo>
                <a:lnTo>
                  <a:pt x="1946969" y="1768636"/>
                </a:lnTo>
                <a:lnTo>
                  <a:pt x="1819647" y="1768636"/>
                </a:lnTo>
                <a:close/>
                <a:moveTo>
                  <a:pt x="2920547" y="1704975"/>
                </a:moveTo>
                <a:lnTo>
                  <a:pt x="2977623" y="1704975"/>
                </a:lnTo>
                <a:lnTo>
                  <a:pt x="2977623" y="1766441"/>
                </a:lnTo>
                <a:lnTo>
                  <a:pt x="3133483" y="1709365"/>
                </a:lnTo>
                <a:lnTo>
                  <a:pt x="3133483" y="1762050"/>
                </a:lnTo>
                <a:lnTo>
                  <a:pt x="2975428" y="1819126"/>
                </a:lnTo>
                <a:lnTo>
                  <a:pt x="2975428" y="1843273"/>
                </a:lnTo>
                <a:lnTo>
                  <a:pt x="3084090" y="1843273"/>
                </a:lnTo>
                <a:lnTo>
                  <a:pt x="3111531" y="1794979"/>
                </a:lnTo>
                <a:lnTo>
                  <a:pt x="3146654" y="1834492"/>
                </a:lnTo>
                <a:lnTo>
                  <a:pt x="3114824" y="1889373"/>
                </a:lnTo>
                <a:lnTo>
                  <a:pt x="2920547" y="1889373"/>
                </a:lnTo>
                <a:lnTo>
                  <a:pt x="2920547" y="1838883"/>
                </a:lnTo>
                <a:lnTo>
                  <a:pt x="2795420" y="1883885"/>
                </a:lnTo>
                <a:lnTo>
                  <a:pt x="2795420" y="1831200"/>
                </a:lnTo>
                <a:lnTo>
                  <a:pt x="2920547" y="1786198"/>
                </a:lnTo>
                <a:close/>
                <a:moveTo>
                  <a:pt x="2732856" y="1704975"/>
                </a:moveTo>
                <a:lnTo>
                  <a:pt x="2792127" y="1704975"/>
                </a:lnTo>
                <a:lnTo>
                  <a:pt x="2740540" y="1794979"/>
                </a:lnTo>
                <a:lnTo>
                  <a:pt x="2760296" y="1794979"/>
                </a:lnTo>
                <a:lnTo>
                  <a:pt x="2760296" y="1895958"/>
                </a:lnTo>
                <a:lnTo>
                  <a:pt x="2705416" y="1895958"/>
                </a:lnTo>
                <a:lnTo>
                  <a:pt x="2705416" y="1803759"/>
                </a:lnTo>
                <a:lnTo>
                  <a:pt x="2676878" y="1803759"/>
                </a:lnTo>
                <a:close/>
                <a:moveTo>
                  <a:pt x="2310277" y="1704975"/>
                </a:moveTo>
                <a:lnTo>
                  <a:pt x="2371743" y="1704975"/>
                </a:lnTo>
                <a:lnTo>
                  <a:pt x="2382720" y="1733513"/>
                </a:lnTo>
                <a:lnTo>
                  <a:pt x="2580289" y="1733513"/>
                </a:lnTo>
                <a:lnTo>
                  <a:pt x="2580289" y="1781807"/>
                </a:lnTo>
                <a:lnTo>
                  <a:pt x="2106122" y="1781807"/>
                </a:lnTo>
                <a:lnTo>
                  <a:pt x="2106122" y="1733513"/>
                </a:lnTo>
                <a:lnTo>
                  <a:pt x="2321254" y="1733513"/>
                </a:lnTo>
                <a:close/>
                <a:moveTo>
                  <a:pt x="1636346" y="1704975"/>
                </a:moveTo>
                <a:lnTo>
                  <a:pt x="1689032" y="1704975"/>
                </a:lnTo>
                <a:lnTo>
                  <a:pt x="1689032" y="1740098"/>
                </a:lnTo>
                <a:lnTo>
                  <a:pt x="1783426" y="1740098"/>
                </a:lnTo>
                <a:lnTo>
                  <a:pt x="1783426" y="1786198"/>
                </a:lnTo>
                <a:lnTo>
                  <a:pt x="1689032" y="1786198"/>
                </a:lnTo>
                <a:lnTo>
                  <a:pt x="1689032" y="1847664"/>
                </a:lnTo>
                <a:lnTo>
                  <a:pt x="1787816" y="1847664"/>
                </a:lnTo>
                <a:lnTo>
                  <a:pt x="1787816" y="1893763"/>
                </a:lnTo>
                <a:lnTo>
                  <a:pt x="1706593" y="1893763"/>
                </a:lnTo>
                <a:lnTo>
                  <a:pt x="1706593" y="1965108"/>
                </a:lnTo>
                <a:lnTo>
                  <a:pt x="1787816" y="1965108"/>
                </a:lnTo>
                <a:lnTo>
                  <a:pt x="1787816" y="2011207"/>
                </a:lnTo>
                <a:lnTo>
                  <a:pt x="1706593" y="2011207"/>
                </a:lnTo>
                <a:lnTo>
                  <a:pt x="1706593" y="2097918"/>
                </a:lnTo>
                <a:lnTo>
                  <a:pt x="1724155" y="2113285"/>
                </a:lnTo>
                <a:lnTo>
                  <a:pt x="2029290" y="2113285"/>
                </a:lnTo>
                <a:lnTo>
                  <a:pt x="2002947" y="2158835"/>
                </a:lnTo>
                <a:lnTo>
                  <a:pt x="1702203" y="2158835"/>
                </a:lnTo>
                <a:lnTo>
                  <a:pt x="1599028" y="2082552"/>
                </a:lnTo>
                <a:lnTo>
                  <a:pt x="1588052" y="2158835"/>
                </a:lnTo>
                <a:lnTo>
                  <a:pt x="1533171" y="2158835"/>
                </a:lnTo>
                <a:lnTo>
                  <a:pt x="1552928" y="2027671"/>
                </a:lnTo>
                <a:lnTo>
                  <a:pt x="1552928" y="1942058"/>
                </a:lnTo>
                <a:lnTo>
                  <a:pt x="1607809" y="1942058"/>
                </a:lnTo>
                <a:lnTo>
                  <a:pt x="1607809" y="2023281"/>
                </a:lnTo>
                <a:lnTo>
                  <a:pt x="1651713" y="2058404"/>
                </a:lnTo>
                <a:lnTo>
                  <a:pt x="1651713" y="1893763"/>
                </a:lnTo>
                <a:lnTo>
                  <a:pt x="1539757" y="1893763"/>
                </a:lnTo>
                <a:lnTo>
                  <a:pt x="1539757" y="1847664"/>
                </a:lnTo>
                <a:lnTo>
                  <a:pt x="1636346" y="1847664"/>
                </a:lnTo>
                <a:lnTo>
                  <a:pt x="1636346" y="1786198"/>
                </a:lnTo>
                <a:lnTo>
                  <a:pt x="1544147" y="1786198"/>
                </a:lnTo>
                <a:lnTo>
                  <a:pt x="1544147" y="1740098"/>
                </a:lnTo>
                <a:lnTo>
                  <a:pt x="1636346" y="1740098"/>
                </a:lnTo>
                <a:close/>
                <a:moveTo>
                  <a:pt x="1378409" y="1704975"/>
                </a:moveTo>
                <a:lnTo>
                  <a:pt x="1433289" y="1704975"/>
                </a:lnTo>
                <a:lnTo>
                  <a:pt x="1433289" y="1775222"/>
                </a:lnTo>
                <a:lnTo>
                  <a:pt x="1465120" y="1775222"/>
                </a:lnTo>
                <a:lnTo>
                  <a:pt x="1465120" y="1823516"/>
                </a:lnTo>
                <a:lnTo>
                  <a:pt x="1433289" y="1823516"/>
                </a:lnTo>
                <a:lnTo>
                  <a:pt x="1433289" y="2158835"/>
                </a:lnTo>
                <a:lnTo>
                  <a:pt x="1287307" y="2158835"/>
                </a:lnTo>
                <a:lnTo>
                  <a:pt x="1260965" y="2111089"/>
                </a:lnTo>
                <a:lnTo>
                  <a:pt x="1378409" y="2111089"/>
                </a:lnTo>
                <a:lnTo>
                  <a:pt x="1378409" y="1823516"/>
                </a:lnTo>
                <a:lnTo>
                  <a:pt x="1209377" y="1823516"/>
                </a:lnTo>
                <a:lnTo>
                  <a:pt x="1209377" y="1775222"/>
                </a:lnTo>
                <a:lnTo>
                  <a:pt x="1378409" y="1775222"/>
                </a:lnTo>
                <a:close/>
                <a:moveTo>
                  <a:pt x="630938" y="1704975"/>
                </a:moveTo>
                <a:lnTo>
                  <a:pt x="685818" y="1704975"/>
                </a:lnTo>
                <a:lnTo>
                  <a:pt x="685818" y="2158835"/>
                </a:lnTo>
                <a:lnTo>
                  <a:pt x="560691" y="2158835"/>
                </a:lnTo>
                <a:lnTo>
                  <a:pt x="534348" y="2111089"/>
                </a:lnTo>
                <a:lnTo>
                  <a:pt x="630938" y="2111089"/>
                </a:lnTo>
                <a:close/>
                <a:moveTo>
                  <a:pt x="1995990" y="1084808"/>
                </a:moveTo>
                <a:lnTo>
                  <a:pt x="1995990" y="1253839"/>
                </a:lnTo>
                <a:lnTo>
                  <a:pt x="2046480" y="1253839"/>
                </a:lnTo>
                <a:lnTo>
                  <a:pt x="2046480" y="1084808"/>
                </a:lnTo>
                <a:close/>
                <a:moveTo>
                  <a:pt x="694227" y="1029928"/>
                </a:moveTo>
                <a:lnTo>
                  <a:pt x="1172784" y="1029928"/>
                </a:lnTo>
                <a:lnTo>
                  <a:pt x="1172784" y="1078222"/>
                </a:lnTo>
                <a:lnTo>
                  <a:pt x="1058633" y="1078222"/>
                </a:lnTo>
                <a:lnTo>
                  <a:pt x="1058633" y="1253839"/>
                </a:lnTo>
                <a:lnTo>
                  <a:pt x="1126684" y="1253839"/>
                </a:lnTo>
                <a:lnTo>
                  <a:pt x="1157418" y="1181397"/>
                </a:lnTo>
                <a:lnTo>
                  <a:pt x="1193638" y="1225302"/>
                </a:lnTo>
                <a:lnTo>
                  <a:pt x="1162906" y="1301585"/>
                </a:lnTo>
                <a:lnTo>
                  <a:pt x="1003752" y="1301585"/>
                </a:lnTo>
                <a:lnTo>
                  <a:pt x="1003752" y="1078222"/>
                </a:lnTo>
                <a:lnTo>
                  <a:pt x="863259" y="1078222"/>
                </a:lnTo>
                <a:lnTo>
                  <a:pt x="752400" y="1301585"/>
                </a:lnTo>
                <a:lnTo>
                  <a:pt x="694227" y="1301585"/>
                </a:lnTo>
                <a:lnTo>
                  <a:pt x="803988" y="1078222"/>
                </a:lnTo>
                <a:lnTo>
                  <a:pt x="694227" y="1078222"/>
                </a:lnTo>
                <a:close/>
                <a:moveTo>
                  <a:pt x="337691" y="927850"/>
                </a:moveTo>
                <a:lnTo>
                  <a:pt x="337691" y="1226399"/>
                </a:lnTo>
                <a:lnTo>
                  <a:pt x="555017" y="1226399"/>
                </a:lnTo>
                <a:lnTo>
                  <a:pt x="555017" y="927850"/>
                </a:lnTo>
                <a:close/>
                <a:moveTo>
                  <a:pt x="282810" y="878458"/>
                </a:moveTo>
                <a:lnTo>
                  <a:pt x="609897" y="878458"/>
                </a:lnTo>
                <a:lnTo>
                  <a:pt x="609897" y="1275792"/>
                </a:lnTo>
                <a:lnTo>
                  <a:pt x="282810" y="1275792"/>
                </a:lnTo>
                <a:close/>
                <a:moveTo>
                  <a:pt x="0" y="878458"/>
                </a:moveTo>
                <a:lnTo>
                  <a:pt x="125127" y="878458"/>
                </a:lnTo>
                <a:lnTo>
                  <a:pt x="125127" y="1275792"/>
                </a:lnTo>
                <a:lnTo>
                  <a:pt x="65856" y="1275792"/>
                </a:lnTo>
                <a:lnTo>
                  <a:pt x="65856" y="926752"/>
                </a:lnTo>
                <a:lnTo>
                  <a:pt x="0" y="926752"/>
                </a:lnTo>
                <a:close/>
                <a:moveTo>
                  <a:pt x="1533897" y="865286"/>
                </a:moveTo>
                <a:lnTo>
                  <a:pt x="1713904" y="865286"/>
                </a:lnTo>
                <a:lnTo>
                  <a:pt x="1713904" y="1040904"/>
                </a:lnTo>
                <a:lnTo>
                  <a:pt x="1582192" y="1040904"/>
                </a:lnTo>
                <a:lnTo>
                  <a:pt x="1582192" y="1155055"/>
                </a:lnTo>
                <a:lnTo>
                  <a:pt x="1680976" y="1155055"/>
                </a:lnTo>
                <a:lnTo>
                  <a:pt x="1706221" y="1095784"/>
                </a:lnTo>
                <a:lnTo>
                  <a:pt x="1742442" y="1132005"/>
                </a:lnTo>
                <a:lnTo>
                  <a:pt x="1713904" y="1201154"/>
                </a:lnTo>
                <a:lnTo>
                  <a:pt x="1531702" y="1201154"/>
                </a:lnTo>
                <a:lnTo>
                  <a:pt x="1531702" y="994804"/>
                </a:lnTo>
                <a:lnTo>
                  <a:pt x="1661219" y="994804"/>
                </a:lnTo>
                <a:lnTo>
                  <a:pt x="1661219" y="911386"/>
                </a:lnTo>
                <a:lnTo>
                  <a:pt x="1533897" y="911386"/>
                </a:lnTo>
                <a:close/>
                <a:moveTo>
                  <a:pt x="712886" y="858701"/>
                </a:moveTo>
                <a:lnTo>
                  <a:pt x="1151929" y="858701"/>
                </a:lnTo>
                <a:lnTo>
                  <a:pt x="1151929" y="906996"/>
                </a:lnTo>
                <a:lnTo>
                  <a:pt x="712886" y="906996"/>
                </a:lnTo>
                <a:close/>
                <a:moveTo>
                  <a:pt x="2143069" y="847725"/>
                </a:moveTo>
                <a:lnTo>
                  <a:pt x="2194656" y="847725"/>
                </a:lnTo>
                <a:lnTo>
                  <a:pt x="2193559" y="869677"/>
                </a:lnTo>
                <a:lnTo>
                  <a:pt x="2305515" y="869677"/>
                </a:lnTo>
                <a:lnTo>
                  <a:pt x="2305515" y="917972"/>
                </a:lnTo>
                <a:lnTo>
                  <a:pt x="2287953" y="917972"/>
                </a:lnTo>
                <a:lnTo>
                  <a:pt x="2287953" y="1007975"/>
                </a:lnTo>
                <a:lnTo>
                  <a:pt x="2237463" y="1152860"/>
                </a:lnTo>
                <a:lnTo>
                  <a:pt x="2305515" y="1301585"/>
                </a:lnTo>
                <a:lnTo>
                  <a:pt x="2244049" y="1301585"/>
                </a:lnTo>
                <a:lnTo>
                  <a:pt x="2208926" y="1216521"/>
                </a:lnTo>
                <a:lnTo>
                  <a:pt x="2175997" y="1301585"/>
                </a:lnTo>
                <a:lnTo>
                  <a:pt x="2116726" y="1301585"/>
                </a:lnTo>
                <a:lnTo>
                  <a:pt x="2175997" y="1157250"/>
                </a:lnTo>
                <a:lnTo>
                  <a:pt x="2149654" y="1093589"/>
                </a:lnTo>
                <a:lnTo>
                  <a:pt x="2202340" y="1093589"/>
                </a:lnTo>
                <a:lnTo>
                  <a:pt x="2233073" y="1003585"/>
                </a:lnTo>
                <a:lnTo>
                  <a:pt x="2233073" y="917972"/>
                </a:lnTo>
                <a:lnTo>
                  <a:pt x="2189168" y="917972"/>
                </a:lnTo>
                <a:lnTo>
                  <a:pt x="2174900" y="1049684"/>
                </a:lnTo>
                <a:lnTo>
                  <a:pt x="2122214" y="1049684"/>
                </a:lnTo>
                <a:close/>
                <a:moveTo>
                  <a:pt x="1993794" y="847725"/>
                </a:moveTo>
                <a:lnTo>
                  <a:pt x="2048675" y="847725"/>
                </a:lnTo>
                <a:lnTo>
                  <a:pt x="2048675" y="902605"/>
                </a:lnTo>
                <a:lnTo>
                  <a:pt x="2114531" y="902605"/>
                </a:lnTo>
                <a:lnTo>
                  <a:pt x="2114531" y="950900"/>
                </a:lnTo>
                <a:lnTo>
                  <a:pt x="2048675" y="950900"/>
                </a:lnTo>
                <a:lnTo>
                  <a:pt x="2048675" y="1036513"/>
                </a:lnTo>
                <a:lnTo>
                  <a:pt x="2101360" y="1036513"/>
                </a:lnTo>
                <a:lnTo>
                  <a:pt x="2101360" y="1301585"/>
                </a:lnTo>
                <a:lnTo>
                  <a:pt x="1941109" y="1301585"/>
                </a:lnTo>
                <a:lnTo>
                  <a:pt x="1941109" y="1036513"/>
                </a:lnTo>
                <a:lnTo>
                  <a:pt x="1993794" y="1036513"/>
                </a:lnTo>
                <a:lnTo>
                  <a:pt x="1993794" y="950900"/>
                </a:lnTo>
                <a:lnTo>
                  <a:pt x="1927938" y="950900"/>
                </a:lnTo>
                <a:lnTo>
                  <a:pt x="1927938" y="902605"/>
                </a:lnTo>
                <a:lnTo>
                  <a:pt x="1993794" y="902605"/>
                </a:lnTo>
                <a:close/>
                <a:moveTo>
                  <a:pt x="1852203" y="847725"/>
                </a:moveTo>
                <a:lnTo>
                  <a:pt x="1909278" y="847725"/>
                </a:lnTo>
                <a:lnTo>
                  <a:pt x="1860984" y="1025537"/>
                </a:lnTo>
                <a:lnTo>
                  <a:pt x="1893912" y="1025537"/>
                </a:lnTo>
                <a:lnTo>
                  <a:pt x="1893912" y="1301585"/>
                </a:lnTo>
                <a:lnTo>
                  <a:pt x="1839032" y="1301585"/>
                </a:lnTo>
                <a:lnTo>
                  <a:pt x="1839032" y="1036513"/>
                </a:lnTo>
                <a:lnTo>
                  <a:pt x="1801713" y="1036513"/>
                </a:lnTo>
                <a:close/>
                <a:moveTo>
                  <a:pt x="1350596" y="847725"/>
                </a:moveTo>
                <a:lnTo>
                  <a:pt x="1403282" y="847725"/>
                </a:lnTo>
                <a:lnTo>
                  <a:pt x="1403282" y="882848"/>
                </a:lnTo>
                <a:lnTo>
                  <a:pt x="1497676" y="882848"/>
                </a:lnTo>
                <a:lnTo>
                  <a:pt x="1497676" y="928948"/>
                </a:lnTo>
                <a:lnTo>
                  <a:pt x="1403282" y="928948"/>
                </a:lnTo>
                <a:lnTo>
                  <a:pt x="1403282" y="990414"/>
                </a:lnTo>
                <a:lnTo>
                  <a:pt x="1502066" y="990414"/>
                </a:lnTo>
                <a:lnTo>
                  <a:pt x="1502066" y="1036513"/>
                </a:lnTo>
                <a:lnTo>
                  <a:pt x="1420843" y="1036513"/>
                </a:lnTo>
                <a:lnTo>
                  <a:pt x="1420843" y="1107858"/>
                </a:lnTo>
                <a:lnTo>
                  <a:pt x="1502066" y="1107858"/>
                </a:lnTo>
                <a:lnTo>
                  <a:pt x="1502066" y="1153957"/>
                </a:lnTo>
                <a:lnTo>
                  <a:pt x="1420843" y="1153957"/>
                </a:lnTo>
                <a:lnTo>
                  <a:pt x="1420843" y="1240668"/>
                </a:lnTo>
                <a:lnTo>
                  <a:pt x="1438405" y="1256035"/>
                </a:lnTo>
                <a:lnTo>
                  <a:pt x="1743540" y="1256035"/>
                </a:lnTo>
                <a:lnTo>
                  <a:pt x="1717197" y="1301585"/>
                </a:lnTo>
                <a:lnTo>
                  <a:pt x="1416453" y="1301585"/>
                </a:lnTo>
                <a:lnTo>
                  <a:pt x="1313278" y="1225302"/>
                </a:lnTo>
                <a:lnTo>
                  <a:pt x="1302302" y="1301585"/>
                </a:lnTo>
                <a:lnTo>
                  <a:pt x="1247421" y="1301585"/>
                </a:lnTo>
                <a:lnTo>
                  <a:pt x="1267178" y="1170421"/>
                </a:lnTo>
                <a:lnTo>
                  <a:pt x="1267178" y="1084808"/>
                </a:lnTo>
                <a:lnTo>
                  <a:pt x="1322059" y="1084808"/>
                </a:lnTo>
                <a:lnTo>
                  <a:pt x="1322059" y="1166031"/>
                </a:lnTo>
                <a:lnTo>
                  <a:pt x="1365963" y="1201154"/>
                </a:lnTo>
                <a:lnTo>
                  <a:pt x="1365963" y="1036513"/>
                </a:lnTo>
                <a:lnTo>
                  <a:pt x="1254007" y="1036513"/>
                </a:lnTo>
                <a:lnTo>
                  <a:pt x="1254007" y="990414"/>
                </a:lnTo>
                <a:lnTo>
                  <a:pt x="1350596" y="990414"/>
                </a:lnTo>
                <a:lnTo>
                  <a:pt x="1350596" y="928948"/>
                </a:lnTo>
                <a:lnTo>
                  <a:pt x="1258397" y="928948"/>
                </a:lnTo>
                <a:lnTo>
                  <a:pt x="1258397" y="882848"/>
                </a:lnTo>
                <a:lnTo>
                  <a:pt x="1350596" y="882848"/>
                </a:lnTo>
                <a:close/>
                <a:moveTo>
                  <a:pt x="2683278" y="346844"/>
                </a:moveTo>
                <a:lnTo>
                  <a:pt x="2683278" y="397334"/>
                </a:lnTo>
                <a:lnTo>
                  <a:pt x="2518637" y="442884"/>
                </a:lnTo>
                <a:lnTo>
                  <a:pt x="2518637" y="392943"/>
                </a:lnTo>
                <a:close/>
                <a:moveTo>
                  <a:pt x="1459446" y="253547"/>
                </a:moveTo>
                <a:lnTo>
                  <a:pt x="1459446" y="401724"/>
                </a:lnTo>
                <a:lnTo>
                  <a:pt x="1538473" y="401724"/>
                </a:lnTo>
                <a:lnTo>
                  <a:pt x="1538473" y="253547"/>
                </a:lnTo>
                <a:close/>
                <a:moveTo>
                  <a:pt x="1636160" y="160250"/>
                </a:moveTo>
                <a:lnTo>
                  <a:pt x="1693236" y="160250"/>
                </a:lnTo>
                <a:lnTo>
                  <a:pt x="1763483" y="322696"/>
                </a:lnTo>
                <a:lnTo>
                  <a:pt x="1706407" y="322696"/>
                </a:lnTo>
                <a:close/>
                <a:moveTo>
                  <a:pt x="2237649" y="113053"/>
                </a:moveTo>
                <a:lnTo>
                  <a:pt x="2292530" y="113053"/>
                </a:lnTo>
                <a:lnTo>
                  <a:pt x="2292530" y="209643"/>
                </a:lnTo>
                <a:lnTo>
                  <a:pt x="2435218" y="209643"/>
                </a:lnTo>
                <a:lnTo>
                  <a:pt x="2435218" y="257937"/>
                </a:lnTo>
                <a:lnTo>
                  <a:pt x="2292530" y="257937"/>
                </a:lnTo>
                <a:lnTo>
                  <a:pt x="2292530" y="402822"/>
                </a:lnTo>
                <a:lnTo>
                  <a:pt x="2444000" y="402822"/>
                </a:lnTo>
                <a:lnTo>
                  <a:pt x="2444000" y="450568"/>
                </a:lnTo>
                <a:lnTo>
                  <a:pt x="2081789" y="450568"/>
                </a:lnTo>
                <a:lnTo>
                  <a:pt x="2081789" y="402822"/>
                </a:lnTo>
                <a:lnTo>
                  <a:pt x="2237649" y="402822"/>
                </a:lnTo>
                <a:lnTo>
                  <a:pt x="2237649" y="257937"/>
                </a:lnTo>
                <a:lnTo>
                  <a:pt x="2097156" y="257937"/>
                </a:lnTo>
                <a:lnTo>
                  <a:pt x="2097156" y="209643"/>
                </a:lnTo>
                <a:lnTo>
                  <a:pt x="2237649" y="209643"/>
                </a:lnTo>
                <a:close/>
                <a:moveTo>
                  <a:pt x="1459446" y="72442"/>
                </a:moveTo>
                <a:lnTo>
                  <a:pt x="1459446" y="205252"/>
                </a:lnTo>
                <a:lnTo>
                  <a:pt x="1538473" y="205252"/>
                </a:lnTo>
                <a:lnTo>
                  <a:pt x="1538473" y="72442"/>
                </a:lnTo>
                <a:close/>
                <a:moveTo>
                  <a:pt x="1212484" y="68051"/>
                </a:moveTo>
                <a:lnTo>
                  <a:pt x="1269560" y="68051"/>
                </a:lnTo>
                <a:lnTo>
                  <a:pt x="1320049" y="353429"/>
                </a:lnTo>
                <a:lnTo>
                  <a:pt x="1262974" y="353429"/>
                </a:lnTo>
                <a:close/>
                <a:moveTo>
                  <a:pt x="888690" y="68051"/>
                </a:moveTo>
                <a:lnTo>
                  <a:pt x="943570" y="68051"/>
                </a:lnTo>
                <a:lnTo>
                  <a:pt x="887592" y="353429"/>
                </a:lnTo>
                <a:lnTo>
                  <a:pt x="832712" y="353429"/>
                </a:lnTo>
                <a:close/>
                <a:moveTo>
                  <a:pt x="430076" y="30733"/>
                </a:moveTo>
                <a:lnTo>
                  <a:pt x="491542" y="30733"/>
                </a:lnTo>
                <a:lnTo>
                  <a:pt x="491542" y="250254"/>
                </a:lnTo>
                <a:lnTo>
                  <a:pt x="692404" y="250254"/>
                </a:lnTo>
                <a:lnTo>
                  <a:pt x="692404" y="30733"/>
                </a:lnTo>
                <a:lnTo>
                  <a:pt x="749480" y="30733"/>
                </a:lnTo>
                <a:lnTo>
                  <a:pt x="749480" y="428067"/>
                </a:lnTo>
                <a:lnTo>
                  <a:pt x="692404" y="428067"/>
                </a:lnTo>
                <a:lnTo>
                  <a:pt x="692404" y="304037"/>
                </a:lnTo>
                <a:lnTo>
                  <a:pt x="430076" y="304037"/>
                </a:lnTo>
                <a:close/>
                <a:moveTo>
                  <a:pt x="13171" y="30733"/>
                </a:moveTo>
                <a:lnTo>
                  <a:pt x="331477" y="30733"/>
                </a:lnTo>
                <a:lnTo>
                  <a:pt x="331477" y="252449"/>
                </a:lnTo>
                <a:lnTo>
                  <a:pt x="70247" y="252449"/>
                </a:lnTo>
                <a:lnTo>
                  <a:pt x="70247" y="378674"/>
                </a:lnTo>
                <a:lnTo>
                  <a:pt x="331477" y="378674"/>
                </a:lnTo>
                <a:lnTo>
                  <a:pt x="331477" y="428067"/>
                </a:lnTo>
                <a:lnTo>
                  <a:pt x="8781" y="428067"/>
                </a:lnTo>
                <a:lnTo>
                  <a:pt x="8781" y="204155"/>
                </a:lnTo>
                <a:lnTo>
                  <a:pt x="272206" y="204155"/>
                </a:lnTo>
                <a:lnTo>
                  <a:pt x="272206" y="80125"/>
                </a:lnTo>
                <a:lnTo>
                  <a:pt x="13171" y="80125"/>
                </a:lnTo>
                <a:close/>
                <a:moveTo>
                  <a:pt x="1404565" y="24147"/>
                </a:moveTo>
                <a:lnTo>
                  <a:pt x="1593354" y="24147"/>
                </a:lnTo>
                <a:lnTo>
                  <a:pt x="1593354" y="449470"/>
                </a:lnTo>
                <a:lnTo>
                  <a:pt x="1404565" y="449470"/>
                </a:lnTo>
                <a:close/>
                <a:moveTo>
                  <a:pt x="2929142" y="6585"/>
                </a:moveTo>
                <a:lnTo>
                  <a:pt x="2981827" y="6585"/>
                </a:lnTo>
                <a:lnTo>
                  <a:pt x="3012560" y="83418"/>
                </a:lnTo>
                <a:lnTo>
                  <a:pt x="2959875" y="83418"/>
                </a:lnTo>
                <a:close/>
                <a:moveTo>
                  <a:pt x="2795234" y="0"/>
                </a:moveTo>
                <a:lnTo>
                  <a:pt x="2850114" y="0"/>
                </a:lnTo>
                <a:lnTo>
                  <a:pt x="2850114" y="37318"/>
                </a:lnTo>
                <a:lnTo>
                  <a:pt x="2926947" y="34026"/>
                </a:lnTo>
                <a:lnTo>
                  <a:pt x="2926947" y="80125"/>
                </a:lnTo>
                <a:lnTo>
                  <a:pt x="2850114" y="83418"/>
                </a:lnTo>
                <a:lnTo>
                  <a:pt x="2852309" y="160250"/>
                </a:lnTo>
                <a:lnTo>
                  <a:pt x="2999389" y="125127"/>
                </a:lnTo>
                <a:lnTo>
                  <a:pt x="2999389" y="171226"/>
                </a:lnTo>
                <a:lnTo>
                  <a:pt x="2854504" y="208545"/>
                </a:lnTo>
                <a:lnTo>
                  <a:pt x="2859992" y="298549"/>
                </a:lnTo>
                <a:lnTo>
                  <a:pt x="2981827" y="214033"/>
                </a:lnTo>
                <a:lnTo>
                  <a:pt x="2981827" y="273304"/>
                </a:lnTo>
                <a:lnTo>
                  <a:pt x="2880847" y="342453"/>
                </a:lnTo>
                <a:lnTo>
                  <a:pt x="2945606" y="394041"/>
                </a:lnTo>
                <a:lnTo>
                  <a:pt x="2980730" y="329282"/>
                </a:lnTo>
                <a:lnTo>
                  <a:pt x="3015853" y="368796"/>
                </a:lnTo>
                <a:lnTo>
                  <a:pt x="2970851" y="453860"/>
                </a:lnTo>
                <a:lnTo>
                  <a:pt x="2939020" y="453860"/>
                </a:lnTo>
                <a:lnTo>
                  <a:pt x="2835845" y="374284"/>
                </a:lnTo>
                <a:lnTo>
                  <a:pt x="2714011" y="456056"/>
                </a:lnTo>
                <a:lnTo>
                  <a:pt x="2714011" y="396236"/>
                </a:lnTo>
                <a:lnTo>
                  <a:pt x="2807308" y="332575"/>
                </a:lnTo>
                <a:lnTo>
                  <a:pt x="2801820" y="219521"/>
                </a:lnTo>
                <a:lnTo>
                  <a:pt x="2718401" y="239278"/>
                </a:lnTo>
                <a:lnTo>
                  <a:pt x="2718401" y="188788"/>
                </a:lnTo>
                <a:lnTo>
                  <a:pt x="2797429" y="171226"/>
                </a:lnTo>
                <a:lnTo>
                  <a:pt x="2795234" y="85613"/>
                </a:lnTo>
                <a:lnTo>
                  <a:pt x="2718401" y="88906"/>
                </a:lnTo>
                <a:lnTo>
                  <a:pt x="2718401" y="42806"/>
                </a:lnTo>
                <a:lnTo>
                  <a:pt x="2795234" y="39514"/>
                </a:lnTo>
                <a:close/>
                <a:moveTo>
                  <a:pt x="2579005" y="0"/>
                </a:moveTo>
                <a:lnTo>
                  <a:pt x="2636081" y="0"/>
                </a:lnTo>
                <a:lnTo>
                  <a:pt x="2583396" y="120737"/>
                </a:lnTo>
                <a:lnTo>
                  <a:pt x="2631690" y="120737"/>
                </a:lnTo>
                <a:lnTo>
                  <a:pt x="2649252" y="96589"/>
                </a:lnTo>
                <a:lnTo>
                  <a:pt x="2710718" y="96589"/>
                </a:lnTo>
                <a:lnTo>
                  <a:pt x="2603152" y="252449"/>
                </a:lnTo>
                <a:lnTo>
                  <a:pt x="2684376" y="252449"/>
                </a:lnTo>
                <a:lnTo>
                  <a:pt x="2684376" y="298549"/>
                </a:lnTo>
                <a:lnTo>
                  <a:pt x="2508758" y="298549"/>
                </a:lnTo>
                <a:lnTo>
                  <a:pt x="2600957" y="166836"/>
                </a:lnTo>
                <a:lnTo>
                  <a:pt x="2508758" y="166836"/>
                </a:lnTo>
                <a:close/>
                <a:moveTo>
                  <a:pt x="2099351" y="0"/>
                </a:moveTo>
                <a:lnTo>
                  <a:pt x="2161914" y="0"/>
                </a:lnTo>
                <a:lnTo>
                  <a:pt x="2146548" y="24147"/>
                </a:lnTo>
                <a:lnTo>
                  <a:pt x="2439609" y="24147"/>
                </a:lnTo>
                <a:lnTo>
                  <a:pt x="2439609" y="72442"/>
                </a:lnTo>
                <a:lnTo>
                  <a:pt x="2118010" y="72442"/>
                </a:lnTo>
                <a:lnTo>
                  <a:pt x="2015932" y="221716"/>
                </a:lnTo>
                <a:lnTo>
                  <a:pt x="2053251" y="221716"/>
                </a:lnTo>
                <a:lnTo>
                  <a:pt x="2053251" y="453860"/>
                </a:lnTo>
                <a:lnTo>
                  <a:pt x="1998371" y="453860"/>
                </a:lnTo>
                <a:lnTo>
                  <a:pt x="1998371" y="228302"/>
                </a:lnTo>
                <a:lnTo>
                  <a:pt x="1948978" y="228302"/>
                </a:lnTo>
                <a:lnTo>
                  <a:pt x="2053251" y="72442"/>
                </a:lnTo>
                <a:lnTo>
                  <a:pt x="1965442" y="72442"/>
                </a:lnTo>
                <a:lnTo>
                  <a:pt x="1965442" y="24147"/>
                </a:lnTo>
                <a:lnTo>
                  <a:pt x="2082886" y="24147"/>
                </a:lnTo>
                <a:close/>
                <a:moveTo>
                  <a:pt x="1797509" y="0"/>
                </a:moveTo>
                <a:lnTo>
                  <a:pt x="1852389" y="0"/>
                </a:lnTo>
                <a:lnTo>
                  <a:pt x="1852389" y="70247"/>
                </a:lnTo>
                <a:lnTo>
                  <a:pt x="1884220" y="70247"/>
                </a:lnTo>
                <a:lnTo>
                  <a:pt x="1884220" y="118541"/>
                </a:lnTo>
                <a:lnTo>
                  <a:pt x="1852389" y="118541"/>
                </a:lnTo>
                <a:lnTo>
                  <a:pt x="1852389" y="453860"/>
                </a:lnTo>
                <a:lnTo>
                  <a:pt x="1706407" y="453860"/>
                </a:lnTo>
                <a:lnTo>
                  <a:pt x="1680065" y="406114"/>
                </a:lnTo>
                <a:lnTo>
                  <a:pt x="1797509" y="406114"/>
                </a:lnTo>
                <a:lnTo>
                  <a:pt x="1797509" y="118541"/>
                </a:lnTo>
                <a:lnTo>
                  <a:pt x="1628477" y="118541"/>
                </a:lnTo>
                <a:lnTo>
                  <a:pt x="1628477" y="70247"/>
                </a:lnTo>
                <a:lnTo>
                  <a:pt x="1797509" y="70247"/>
                </a:lnTo>
                <a:close/>
                <a:moveTo>
                  <a:pt x="1050038" y="0"/>
                </a:moveTo>
                <a:lnTo>
                  <a:pt x="1104918" y="0"/>
                </a:lnTo>
                <a:lnTo>
                  <a:pt x="1104918" y="453860"/>
                </a:lnTo>
                <a:lnTo>
                  <a:pt x="979791" y="453860"/>
                </a:lnTo>
                <a:lnTo>
                  <a:pt x="953448" y="406114"/>
                </a:lnTo>
                <a:lnTo>
                  <a:pt x="1050038" y="406114"/>
                </a:lnTo>
                <a:close/>
              </a:path>
            </a:pathLst>
          </a:custGeom>
          <a:solidFill>
            <a:schemeClr val="bg1"/>
          </a:solidFill>
          <a:ln>
            <a:noFill/>
          </a:ln>
          <a:effectLst/>
        </p:spPr>
        <p:txBody>
          <a:bodyPr rot="0" spcFirstLastPara="0" vertOverflow="overflow" horzOverflow="overflow" vert="horz" wrap="square" lIns="60952" tIns="30476" rIns="60952" bIns="30476" numCol="1" spcCol="0" rtlCol="0" fromWordArt="0" anchor="t" anchorCtr="0" forceAA="0" compatLnSpc="1">
            <a:noAutofit/>
          </a:bodyPr>
          <a:lstStyle/>
          <a:p>
            <a:pPr marL="0" marR="0" lvl="0" indent="0" algn="l" defTabSz="914400" rtl="0" eaLnBrk="1" fontAlgn="auto" latinLnBrk="0" hangingPunct="1">
              <a:lnSpc>
                <a:spcPts val="4495"/>
              </a:lnSpc>
              <a:spcBef>
                <a:spcPts val="0"/>
              </a:spcBef>
              <a:spcAft>
                <a:spcPts val="0"/>
              </a:spcAft>
              <a:buClrTx/>
              <a:buSzPct val="86000"/>
              <a:buFontTx/>
              <a:buNone/>
              <a:tabLst/>
              <a:defRPr/>
            </a:pPr>
            <a:endParaRPr kumimoji="0" lang="en-US" altLang="zh-CN" sz="2935" b="0" i="0" u="none" strike="noStrike" kern="1200" cap="none" spc="0" normalizeH="0" baseline="0" noProof="0" dirty="0">
              <a:ln>
                <a:noFill/>
              </a:ln>
              <a:solidFill>
                <a:prstClr val="white"/>
              </a:solidFill>
              <a:effectLst/>
              <a:uLnTx/>
              <a:uFillTx/>
              <a:latin typeface="逼格青春粗黑体简2.0" panose="02010604000000000000" pitchFamily="2" charset="-122"/>
              <a:ea typeface="逼格青春粗黑体简2.0" panose="02010604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176BDC-85F5-434B-8409-C7D5B98B5715}"/>
              </a:ext>
            </a:extLst>
          </p:cNvPr>
          <p:cNvSpPr txBox="1"/>
          <p:nvPr/>
        </p:nvSpPr>
        <p:spPr>
          <a:xfrm>
            <a:off x="4295688" y="1257300"/>
            <a:ext cx="642311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专业</a:t>
            </a:r>
            <a:r>
              <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PPT</a:t>
            </a: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定制</a:t>
            </a:r>
            <a:endPar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就来读爱礼坊旗舰店</a:t>
            </a:r>
          </a:p>
        </p:txBody>
      </p:sp>
      <p:pic>
        <p:nvPicPr>
          <p:cNvPr id="7" name="图片 6">
            <a:extLst>
              <a:ext uri="{FF2B5EF4-FFF2-40B4-BE49-F238E27FC236}">
                <a16:creationId xmlns:a16="http://schemas.microsoft.com/office/drawing/2014/main" id="{2C0EE97E-4017-4083-9A85-84A4F6164546}"/>
              </a:ext>
            </a:extLst>
          </p:cNvPr>
          <p:cNvPicPr>
            <a:picLocks noChangeAspect="1"/>
          </p:cNvPicPr>
          <p:nvPr/>
        </p:nvPicPr>
        <p:blipFill rotWithShape="1">
          <a:blip r:embed="rId6">
            <a:extLst>
              <a:ext uri="{28A0092B-C50C-407E-A947-70E740481C1C}">
                <a14:useLocalDpi xmlns:a14="http://schemas.microsoft.com/office/drawing/2010/main" val="0"/>
              </a:ext>
            </a:extLst>
          </a:blip>
          <a:srcRect l="4065" t="5027" r="4587" b="4543"/>
          <a:stretch>
            <a:fillRect/>
          </a:stretch>
        </p:blipFill>
        <p:spPr>
          <a:xfrm>
            <a:off x="4168738" y="3362021"/>
            <a:ext cx="2719980" cy="2692642"/>
          </a:xfrm>
          <a:prstGeom prst="rect">
            <a:avLst/>
          </a:prstGeom>
        </p:spPr>
      </p:pic>
      <p:sp>
        <p:nvSpPr>
          <p:cNvPr id="8" name="矩形 7">
            <a:extLst>
              <a:ext uri="{FF2B5EF4-FFF2-40B4-BE49-F238E27FC236}">
                <a16:creationId xmlns:a16="http://schemas.microsoft.com/office/drawing/2014/main" id="{121B8080-F875-4559-9F0B-62B8DF547966}"/>
              </a:ext>
            </a:extLst>
          </p:cNvPr>
          <p:cNvSpPr/>
          <p:nvPr/>
        </p:nvSpPr>
        <p:spPr>
          <a:xfrm>
            <a:off x="5260182" y="4460029"/>
            <a:ext cx="565944" cy="526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9" name="组合 8">
            <a:extLst>
              <a:ext uri="{FF2B5EF4-FFF2-40B4-BE49-F238E27FC236}">
                <a16:creationId xmlns:a16="http://schemas.microsoft.com/office/drawing/2014/main" id="{92804617-8D7B-4E3C-A6C9-3E5470D86EBA}"/>
              </a:ext>
            </a:extLst>
          </p:cNvPr>
          <p:cNvGrpSpPr/>
          <p:nvPr/>
        </p:nvGrpSpPr>
        <p:grpSpPr>
          <a:xfrm>
            <a:off x="5244121" y="4652899"/>
            <a:ext cx="555507" cy="97695"/>
            <a:chOff x="3159125" y="2914650"/>
            <a:chExt cx="5867400" cy="1031876"/>
          </a:xfrm>
        </p:grpSpPr>
        <p:sp>
          <p:nvSpPr>
            <p:cNvPr id="10" name="Freeform 5">
              <a:extLst>
                <a:ext uri="{FF2B5EF4-FFF2-40B4-BE49-F238E27FC236}">
                  <a16:creationId xmlns:a16="http://schemas.microsoft.com/office/drawing/2014/main" id="{868C7922-F721-43CA-A4B1-8ADD3239E4B8}"/>
                </a:ext>
              </a:extLst>
            </p:cNvPr>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1" name="Freeform 6">
              <a:extLst>
                <a:ext uri="{FF2B5EF4-FFF2-40B4-BE49-F238E27FC236}">
                  <a16:creationId xmlns:a16="http://schemas.microsoft.com/office/drawing/2014/main" id="{EDADC193-D1BC-4DF2-BA11-52737FF5EBBA}"/>
                </a:ext>
              </a:extLst>
            </p:cNvPr>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Freeform 7">
              <a:extLst>
                <a:ext uri="{FF2B5EF4-FFF2-40B4-BE49-F238E27FC236}">
                  <a16:creationId xmlns:a16="http://schemas.microsoft.com/office/drawing/2014/main" id="{3A510708-723D-4079-8620-8B9057278F7C}"/>
                </a:ext>
              </a:extLst>
            </p:cNvPr>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3" name="Freeform 8">
              <a:extLst>
                <a:ext uri="{FF2B5EF4-FFF2-40B4-BE49-F238E27FC236}">
                  <a16:creationId xmlns:a16="http://schemas.microsoft.com/office/drawing/2014/main" id="{B167C9F7-B8B2-4D09-B2A5-5EBBEA2A3DF2}"/>
                </a:ext>
              </a:extLst>
            </p:cNvPr>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Freeform 9">
              <a:extLst>
                <a:ext uri="{FF2B5EF4-FFF2-40B4-BE49-F238E27FC236}">
                  <a16:creationId xmlns:a16="http://schemas.microsoft.com/office/drawing/2014/main" id="{41151390-48EF-48C3-800F-9A71EBF3E82E}"/>
                </a:ext>
              </a:extLst>
            </p:cNvPr>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5" name="Freeform 10">
              <a:extLst>
                <a:ext uri="{FF2B5EF4-FFF2-40B4-BE49-F238E27FC236}">
                  <a16:creationId xmlns:a16="http://schemas.microsoft.com/office/drawing/2014/main" id="{B2076C6F-8375-4A16-8645-4F6DBA7449F8}"/>
                </a:ext>
              </a:extLst>
            </p:cNvPr>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6" name="Freeform 11">
              <a:extLst>
                <a:ext uri="{FF2B5EF4-FFF2-40B4-BE49-F238E27FC236}">
                  <a16:creationId xmlns:a16="http://schemas.microsoft.com/office/drawing/2014/main" id="{98F434CB-29D8-41E4-884B-26ABC4B0BEA3}"/>
                </a:ext>
              </a:extLst>
            </p:cNvPr>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7" name="Freeform 12">
              <a:extLst>
                <a:ext uri="{FF2B5EF4-FFF2-40B4-BE49-F238E27FC236}">
                  <a16:creationId xmlns:a16="http://schemas.microsoft.com/office/drawing/2014/main" id="{5FC86B11-9D2C-48FA-91F2-44B33A13B5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8" name="Freeform 13">
              <a:extLst>
                <a:ext uri="{FF2B5EF4-FFF2-40B4-BE49-F238E27FC236}">
                  <a16:creationId xmlns:a16="http://schemas.microsoft.com/office/drawing/2014/main" id="{74D8E718-9BE3-4D4E-A30E-F47B9BBBF1D2}"/>
                </a:ext>
              </a:extLst>
            </p:cNvPr>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9" name="Freeform 14">
              <a:extLst>
                <a:ext uri="{FF2B5EF4-FFF2-40B4-BE49-F238E27FC236}">
                  <a16:creationId xmlns:a16="http://schemas.microsoft.com/office/drawing/2014/main" id="{57C68885-02FB-4A1A-9F13-C8D7CA50079B}"/>
                </a:ext>
              </a:extLst>
            </p:cNvPr>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0" name="Freeform 15">
              <a:extLst>
                <a:ext uri="{FF2B5EF4-FFF2-40B4-BE49-F238E27FC236}">
                  <a16:creationId xmlns:a16="http://schemas.microsoft.com/office/drawing/2014/main" id="{786413FF-2C47-486A-B012-73C0EA86487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1" name="Freeform 16">
              <a:extLst>
                <a:ext uri="{FF2B5EF4-FFF2-40B4-BE49-F238E27FC236}">
                  <a16:creationId xmlns:a16="http://schemas.microsoft.com/office/drawing/2014/main" id="{49D92606-8EC2-435F-A9E7-E3E83D98C8F1}"/>
                </a:ext>
              </a:extLst>
            </p:cNvPr>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2" name="Freeform 17">
              <a:extLst>
                <a:ext uri="{FF2B5EF4-FFF2-40B4-BE49-F238E27FC236}">
                  <a16:creationId xmlns:a16="http://schemas.microsoft.com/office/drawing/2014/main" id="{A87AB85A-BBF1-480E-9CA9-BBE73F5D3479}"/>
                </a:ext>
              </a:extLst>
            </p:cNvPr>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3" name="Freeform 18">
              <a:extLst>
                <a:ext uri="{FF2B5EF4-FFF2-40B4-BE49-F238E27FC236}">
                  <a16:creationId xmlns:a16="http://schemas.microsoft.com/office/drawing/2014/main" id="{70EB3BE2-F936-44CE-AE73-B4F9FD825351}"/>
                </a:ext>
              </a:extLst>
            </p:cNvPr>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4" name="Freeform 19">
              <a:extLst>
                <a:ext uri="{FF2B5EF4-FFF2-40B4-BE49-F238E27FC236}">
                  <a16:creationId xmlns:a16="http://schemas.microsoft.com/office/drawing/2014/main" id="{22FDF24E-430B-454B-97E9-5779428572E6}"/>
                </a:ext>
              </a:extLst>
            </p:cNvPr>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26" name="矩形 25">
            <a:hlinkClick r:id="rId7"/>
            <a:extLst>
              <a:ext uri="{FF2B5EF4-FFF2-40B4-BE49-F238E27FC236}">
                <a16:creationId xmlns:a16="http://schemas.microsoft.com/office/drawing/2014/main" id="{E94E4112-589E-4FA5-B884-A0E875154A24}"/>
              </a:ext>
            </a:extLst>
          </p:cNvPr>
          <p:cNvSpPr/>
          <p:nvPr/>
        </p:nvSpPr>
        <p:spPr>
          <a:xfrm>
            <a:off x="-682171" y="-566057"/>
            <a:ext cx="13846628" cy="8157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Tree>
    <p:extLst>
      <p:ext uri="{BB962C8B-B14F-4D97-AF65-F5344CB8AC3E}">
        <p14:creationId xmlns:p14="http://schemas.microsoft.com/office/powerpoint/2010/main" val="264455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10829" y="1408"/>
            <a:ext cx="12181172" cy="6885384"/>
          </a:xfrm>
          <a:prstGeom prst="rect">
            <a:avLst/>
          </a:prstGeom>
        </p:spPr>
      </p:pic>
      <p:sp>
        <p:nvSpPr>
          <p:cNvPr id="38" name="矩形 69"/>
          <p:cNvSpPr>
            <a:spLocks noChangeArrowheads="1"/>
          </p:cNvSpPr>
          <p:nvPr/>
        </p:nvSpPr>
        <p:spPr bwMode="auto">
          <a:xfrm>
            <a:off x="1496205" y="2564905"/>
            <a:ext cx="51377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4800" b="1" dirty="0">
                <a:solidFill>
                  <a:prstClr val="white">
                    <a:lumMod val="50000"/>
                  </a:prstClr>
                </a:solidFill>
                <a:latin typeface="微软雅黑" pitchFamily="34" charset="-122"/>
                <a:ea typeface="微软雅黑" pitchFamily="34" charset="-122"/>
                <a:sym typeface="微软雅黑" pitchFamily="34" charset="-122"/>
              </a:rPr>
              <a:t>年度工作概述</a:t>
            </a:r>
            <a:endParaRPr lang="en-US" altLang="zh-CN" sz="4800" b="1" dirty="0">
              <a:solidFill>
                <a:prstClr val="white">
                  <a:lumMod val="50000"/>
                </a:prstClr>
              </a:solidFill>
              <a:latin typeface="微软雅黑" pitchFamily="34" charset="-122"/>
              <a:ea typeface="微软雅黑" pitchFamily="34" charset="-122"/>
              <a:sym typeface="微软雅黑" pitchFamily="34" charset="-122"/>
            </a:endParaRPr>
          </a:p>
        </p:txBody>
      </p:sp>
      <p:sp>
        <p:nvSpPr>
          <p:cNvPr id="39" name="矩形 70"/>
          <p:cNvSpPr>
            <a:spLocks noChangeArrowheads="1"/>
          </p:cNvSpPr>
          <p:nvPr/>
        </p:nvSpPr>
        <p:spPr bwMode="auto">
          <a:xfrm>
            <a:off x="-720757" y="3474495"/>
            <a:ext cx="9571669" cy="4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rPr>
              <a:t>在此处添加文字，在此处在此处添加文字在此处添加文字</a:t>
            </a:r>
          </a:p>
        </p:txBody>
      </p:sp>
      <p:grpSp>
        <p:nvGrpSpPr>
          <p:cNvPr id="5" name="组合 4">
            <a:extLst>
              <a:ext uri="{FF2B5EF4-FFF2-40B4-BE49-F238E27FC236}">
                <a16:creationId xmlns:a16="http://schemas.microsoft.com/office/drawing/2014/main" id="{94AF674D-78C0-4FC7-A6FF-71426DA42F67}"/>
              </a:ext>
            </a:extLst>
          </p:cNvPr>
          <p:cNvGrpSpPr/>
          <p:nvPr>
            <p:custDataLst>
              <p:tags r:id="rId1"/>
            </p:custDataLst>
          </p:nvPr>
        </p:nvGrpSpPr>
        <p:grpSpPr>
          <a:xfrm>
            <a:off x="8036652" y="253088"/>
            <a:ext cx="3776519" cy="594200"/>
            <a:chOff x="3159125" y="2914650"/>
            <a:chExt cx="5867400" cy="1031876"/>
          </a:xfrm>
        </p:grpSpPr>
        <p:sp>
          <p:nvSpPr>
            <p:cNvPr id="6" name="Freeform 5">
              <a:extLst>
                <a:ext uri="{FF2B5EF4-FFF2-40B4-BE49-F238E27FC236}">
                  <a16:creationId xmlns:a16="http://schemas.microsoft.com/office/drawing/2014/main" id="{453CE280-1D04-453F-BBD0-46B413563C0E}"/>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7" name="Freeform 6">
              <a:extLst>
                <a:ext uri="{FF2B5EF4-FFF2-40B4-BE49-F238E27FC236}">
                  <a16:creationId xmlns:a16="http://schemas.microsoft.com/office/drawing/2014/main" id="{F2675574-343B-4252-9C32-8D664EDAE2E6}"/>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 name="Freeform 7">
              <a:extLst>
                <a:ext uri="{FF2B5EF4-FFF2-40B4-BE49-F238E27FC236}">
                  <a16:creationId xmlns:a16="http://schemas.microsoft.com/office/drawing/2014/main" id="{82A2E879-D1D9-405A-9B71-913E180C605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8">
              <a:extLst>
                <a:ext uri="{FF2B5EF4-FFF2-40B4-BE49-F238E27FC236}">
                  <a16:creationId xmlns:a16="http://schemas.microsoft.com/office/drawing/2014/main" id="{438CAB5C-08E3-4540-82A1-0D7096F9A45E}"/>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9">
              <a:extLst>
                <a:ext uri="{FF2B5EF4-FFF2-40B4-BE49-F238E27FC236}">
                  <a16:creationId xmlns:a16="http://schemas.microsoft.com/office/drawing/2014/main" id="{9DBB1916-8C08-4F2D-8462-0BD9B2E9927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10">
              <a:extLst>
                <a:ext uri="{FF2B5EF4-FFF2-40B4-BE49-F238E27FC236}">
                  <a16:creationId xmlns:a16="http://schemas.microsoft.com/office/drawing/2014/main" id="{7CDEA721-4F96-4B6B-9739-069C5E82FD5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11">
              <a:extLst>
                <a:ext uri="{FF2B5EF4-FFF2-40B4-BE49-F238E27FC236}">
                  <a16:creationId xmlns:a16="http://schemas.microsoft.com/office/drawing/2014/main" id="{56B7F190-957C-4891-9F45-9F523BE0966A}"/>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2">
              <a:extLst>
                <a:ext uri="{FF2B5EF4-FFF2-40B4-BE49-F238E27FC236}">
                  <a16:creationId xmlns:a16="http://schemas.microsoft.com/office/drawing/2014/main" id="{FE1D0299-E8AA-4CDD-B749-620629E35CB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3">
              <a:extLst>
                <a:ext uri="{FF2B5EF4-FFF2-40B4-BE49-F238E27FC236}">
                  <a16:creationId xmlns:a16="http://schemas.microsoft.com/office/drawing/2014/main" id="{5E42E84E-3832-46C2-9BA6-61445464742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4">
              <a:extLst>
                <a:ext uri="{FF2B5EF4-FFF2-40B4-BE49-F238E27FC236}">
                  <a16:creationId xmlns:a16="http://schemas.microsoft.com/office/drawing/2014/main" id="{2B802A99-8205-4D6A-9534-32345AF1B2D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5">
              <a:extLst>
                <a:ext uri="{FF2B5EF4-FFF2-40B4-BE49-F238E27FC236}">
                  <a16:creationId xmlns:a16="http://schemas.microsoft.com/office/drawing/2014/main" id="{9D44B3A8-CBEC-4864-80F2-A4124E3AA52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6">
              <a:extLst>
                <a:ext uri="{FF2B5EF4-FFF2-40B4-BE49-F238E27FC236}">
                  <a16:creationId xmlns:a16="http://schemas.microsoft.com/office/drawing/2014/main" id="{12440DB2-31E9-415B-9B81-246873871A45}"/>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 name="Freeform 17">
              <a:extLst>
                <a:ext uri="{FF2B5EF4-FFF2-40B4-BE49-F238E27FC236}">
                  <a16:creationId xmlns:a16="http://schemas.microsoft.com/office/drawing/2014/main" id="{3E5F46B2-EA88-429D-9F92-73EBBA69DC8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8">
              <a:extLst>
                <a:ext uri="{FF2B5EF4-FFF2-40B4-BE49-F238E27FC236}">
                  <a16:creationId xmlns:a16="http://schemas.microsoft.com/office/drawing/2014/main" id="{28C2E341-7BAB-4D0D-A977-E7023458D89B}"/>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9">
              <a:extLst>
                <a:ext uri="{FF2B5EF4-FFF2-40B4-BE49-F238E27FC236}">
                  <a16:creationId xmlns:a16="http://schemas.microsoft.com/office/drawing/2014/main" id="{613922E4-C68F-42B9-8299-7BC23F52012B}"/>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272464316"/>
      </p:ext>
    </p:extLst>
  </p:cSld>
  <p:clrMapOvr>
    <a:masterClrMapping/>
  </p:clrMapOvr>
  <mc:AlternateContent xmlns:mc="http://schemas.openxmlformats.org/markup-compatibility/2006" xmlns:p14="http://schemas.microsoft.com/office/powerpoint/2010/main">
    <mc:Choice Requires="p14">
      <p:transition spd="slow" advClick="0" advTm="1000">
        <p14:prism isInverted="1"/>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3"/>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anim calcmode="lin" valueType="num">
                                      <p:cBhvr>
                                        <p:cTn id="20" dur="1000" fill="hold"/>
                                        <p:tgtEl>
                                          <p:spTgt spid="39"/>
                                        </p:tgtEl>
                                        <p:attrNameLst>
                                          <p:attrName>style.rotation</p:attrName>
                                        </p:attrNameLst>
                                      </p:cBhvr>
                                      <p:tavLst>
                                        <p:tav tm="0">
                                          <p:val>
                                            <p:fltVal val="90"/>
                                          </p:val>
                                        </p:tav>
                                        <p:tav tm="100000">
                                          <p:val>
                                            <p:fltVal val="0"/>
                                          </p:val>
                                        </p:tav>
                                      </p:tavLst>
                                    </p:anim>
                                    <p:animEffect transition="in" filter="fade">
                                      <p:cBhvr>
                                        <p:cTn id="2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15">
            <a:extLst>
              <a:ext uri="{FF2B5EF4-FFF2-40B4-BE49-F238E27FC236}">
                <a16:creationId xmlns:a16="http://schemas.microsoft.com/office/drawing/2014/main" id="{85C0CAD2-9968-456E-A7D0-CF1E7DCE1A99}"/>
              </a:ext>
            </a:extLst>
          </p:cNvPr>
          <p:cNvSpPr>
            <a:spLocks noChangeShapeType="1"/>
          </p:cNvSpPr>
          <p:nvPr/>
        </p:nvSpPr>
        <p:spPr bwMode="auto">
          <a:xfrm>
            <a:off x="9979244" y="4078257"/>
            <a:ext cx="0" cy="553152"/>
          </a:xfrm>
          <a:prstGeom prst="line">
            <a:avLst/>
          </a:prstGeom>
          <a:noFill/>
          <a:ln w="6350">
            <a:solidFill>
              <a:schemeClr val="bg1">
                <a:lumMod val="65000"/>
              </a:schemeClr>
            </a:solidFill>
            <a:round/>
            <a:headEnd/>
            <a:tailEnd type="oval" w="sm" len="sm"/>
          </a:ln>
          <a:extLst>
            <a:ext uri="{909E8E84-426E-40DD-AFC4-6F175D3DCCD1}">
              <a14:hiddenFill xmlns:a14="http://schemas.microsoft.com/office/drawing/2010/main">
                <a:noFill/>
              </a14:hiddenFill>
            </a:ext>
          </a:extLst>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sp>
        <p:nvSpPr>
          <p:cNvPr id="5" name="Freeform 17">
            <a:extLst>
              <a:ext uri="{FF2B5EF4-FFF2-40B4-BE49-F238E27FC236}">
                <a16:creationId xmlns:a16="http://schemas.microsoft.com/office/drawing/2014/main" id="{9A03EB23-6B6A-4472-A82E-C7C97B637C7F}"/>
              </a:ext>
            </a:extLst>
          </p:cNvPr>
          <p:cNvSpPr>
            <a:spLocks/>
          </p:cNvSpPr>
          <p:nvPr/>
        </p:nvSpPr>
        <p:spPr bwMode="auto">
          <a:xfrm>
            <a:off x="9138598" y="1926397"/>
            <a:ext cx="1750437" cy="2045208"/>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4"/>
          </a:solidFill>
          <a:ln>
            <a:noFill/>
          </a:ln>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grpSp>
        <p:nvGrpSpPr>
          <p:cNvPr id="2" name="组合 25">
            <a:extLst>
              <a:ext uri="{FF2B5EF4-FFF2-40B4-BE49-F238E27FC236}">
                <a16:creationId xmlns:a16="http://schemas.microsoft.com/office/drawing/2014/main" id="{BE904F82-60A1-4E6D-A858-971856393DC7}"/>
              </a:ext>
            </a:extLst>
          </p:cNvPr>
          <p:cNvGrpSpPr/>
          <p:nvPr/>
        </p:nvGrpSpPr>
        <p:grpSpPr>
          <a:xfrm>
            <a:off x="9444288" y="2597823"/>
            <a:ext cx="1068093" cy="1066275"/>
            <a:chOff x="9444287" y="2597823"/>
            <a:chExt cx="1068093" cy="1066274"/>
          </a:xfrm>
        </p:grpSpPr>
        <p:sp>
          <p:nvSpPr>
            <p:cNvPr id="4" name="Oval 16">
              <a:extLst>
                <a:ext uri="{FF2B5EF4-FFF2-40B4-BE49-F238E27FC236}">
                  <a16:creationId xmlns:a16="http://schemas.microsoft.com/office/drawing/2014/main" id="{166BFAD4-7687-440F-A669-338592AF8A67}"/>
                </a:ext>
              </a:extLst>
            </p:cNvPr>
            <p:cNvSpPr>
              <a:spLocks noChangeArrowheads="1"/>
            </p:cNvSpPr>
            <p:nvPr/>
          </p:nvSpPr>
          <p:spPr bwMode="auto">
            <a:xfrm>
              <a:off x="9444287" y="2597823"/>
              <a:ext cx="1068093" cy="1066274"/>
            </a:xfrm>
            <a:prstGeom prst="ellipse">
              <a:avLst/>
            </a:prstGeom>
            <a:solidFill>
              <a:schemeClr val="accent4"/>
            </a:solidFill>
            <a:ln>
              <a:noFill/>
            </a:ln>
          </p:spPr>
          <p:txBody>
            <a:bodyPr/>
            <a:lstStyle/>
            <a:p>
              <a:pPr defTabSz="1219012"/>
              <a:endParaRPr lang="zh-CN" altLang="en-US" sz="2400" dirty="0">
                <a:solidFill>
                  <a:prstClr val="black"/>
                </a:solidFill>
                <a:latin typeface="Calibri"/>
                <a:ea typeface="宋体" panose="02010600030101010101" pitchFamily="2" charset="-122"/>
              </a:endParaRPr>
            </a:p>
          </p:txBody>
        </p:sp>
        <p:sp>
          <p:nvSpPr>
            <p:cNvPr id="6" name="Freeform 18">
              <a:extLst>
                <a:ext uri="{FF2B5EF4-FFF2-40B4-BE49-F238E27FC236}">
                  <a16:creationId xmlns:a16="http://schemas.microsoft.com/office/drawing/2014/main" id="{F567747C-0CBE-42C3-8FCB-E6259B151813}"/>
                </a:ext>
              </a:extLst>
            </p:cNvPr>
            <p:cNvSpPr>
              <a:spLocks noEditPoints="1"/>
            </p:cNvSpPr>
            <p:nvPr/>
          </p:nvSpPr>
          <p:spPr bwMode="auto">
            <a:xfrm>
              <a:off x="9724502" y="2928986"/>
              <a:ext cx="507662" cy="449436"/>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chemeClr val="bg1"/>
            </a:solidFill>
            <a:ln>
              <a:noFill/>
            </a:ln>
          </p:spPr>
          <p:txBody>
            <a:bodyPr/>
            <a:lstStyle/>
            <a:p>
              <a:pPr defTabSz="1219012"/>
              <a:endParaRPr lang="zh-CN" altLang="en-US" sz="2400">
                <a:solidFill>
                  <a:prstClr val="black"/>
                </a:solidFill>
                <a:latin typeface="Calibri"/>
                <a:ea typeface="宋体" panose="02010600030101010101" pitchFamily="2" charset="-122"/>
              </a:endParaRPr>
            </a:p>
          </p:txBody>
        </p:sp>
      </p:grpSp>
      <p:sp>
        <p:nvSpPr>
          <p:cNvPr id="8" name="Line 6">
            <a:extLst>
              <a:ext uri="{FF2B5EF4-FFF2-40B4-BE49-F238E27FC236}">
                <a16:creationId xmlns:a16="http://schemas.microsoft.com/office/drawing/2014/main" id="{B86E3AD1-C72E-4E20-8451-D2FFD6F328F3}"/>
              </a:ext>
            </a:extLst>
          </p:cNvPr>
          <p:cNvSpPr>
            <a:spLocks noChangeShapeType="1"/>
          </p:cNvSpPr>
          <p:nvPr/>
        </p:nvSpPr>
        <p:spPr bwMode="auto">
          <a:xfrm>
            <a:off x="2285376" y="4078257"/>
            <a:ext cx="0" cy="553152"/>
          </a:xfrm>
          <a:prstGeom prst="line">
            <a:avLst/>
          </a:prstGeom>
          <a:noFill/>
          <a:ln w="6350">
            <a:solidFill>
              <a:schemeClr val="bg1">
                <a:lumMod val="65000"/>
              </a:schemeClr>
            </a:solidFill>
            <a:round/>
            <a:headEnd/>
            <a:tailEnd type="oval" w="sm" len="sm"/>
          </a:ln>
          <a:extLst>
            <a:ext uri="{909E8E84-426E-40DD-AFC4-6F175D3DCCD1}">
              <a14:hiddenFill xmlns:a14="http://schemas.microsoft.com/office/drawing/2010/main">
                <a:noFill/>
              </a14:hiddenFill>
            </a:ext>
          </a:extLst>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sp>
        <p:nvSpPr>
          <p:cNvPr id="10" name="Freeform 8">
            <a:extLst>
              <a:ext uri="{FF2B5EF4-FFF2-40B4-BE49-F238E27FC236}">
                <a16:creationId xmlns:a16="http://schemas.microsoft.com/office/drawing/2014/main" id="{8435E721-48C4-45B4-95BF-827B0CA5D186}"/>
              </a:ext>
            </a:extLst>
          </p:cNvPr>
          <p:cNvSpPr>
            <a:spLocks/>
          </p:cNvSpPr>
          <p:nvPr/>
        </p:nvSpPr>
        <p:spPr bwMode="auto">
          <a:xfrm>
            <a:off x="1446551" y="1926397"/>
            <a:ext cx="1750437" cy="2045208"/>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1"/>
          </a:solidFill>
          <a:ln>
            <a:noFill/>
          </a:ln>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grpSp>
        <p:nvGrpSpPr>
          <p:cNvPr id="7" name="组合 1">
            <a:extLst>
              <a:ext uri="{FF2B5EF4-FFF2-40B4-BE49-F238E27FC236}">
                <a16:creationId xmlns:a16="http://schemas.microsoft.com/office/drawing/2014/main" id="{3B9289EA-EEC1-46E0-828F-D6B442D78297}"/>
              </a:ext>
            </a:extLst>
          </p:cNvPr>
          <p:cNvGrpSpPr/>
          <p:nvPr/>
        </p:nvGrpSpPr>
        <p:grpSpPr>
          <a:xfrm>
            <a:off x="1750421" y="2597823"/>
            <a:ext cx="1069913" cy="1066275"/>
            <a:chOff x="1750419" y="2597823"/>
            <a:chExt cx="1069913" cy="1066274"/>
          </a:xfrm>
        </p:grpSpPr>
        <p:sp>
          <p:nvSpPr>
            <p:cNvPr id="9" name="Oval 7">
              <a:extLst>
                <a:ext uri="{FF2B5EF4-FFF2-40B4-BE49-F238E27FC236}">
                  <a16:creationId xmlns:a16="http://schemas.microsoft.com/office/drawing/2014/main" id="{0A170252-15DC-456A-A82A-E0F12AA0265D}"/>
                </a:ext>
              </a:extLst>
            </p:cNvPr>
            <p:cNvSpPr>
              <a:spLocks noChangeArrowheads="1"/>
            </p:cNvSpPr>
            <p:nvPr/>
          </p:nvSpPr>
          <p:spPr bwMode="auto">
            <a:xfrm>
              <a:off x="1750419" y="2597823"/>
              <a:ext cx="1069913" cy="1066274"/>
            </a:xfrm>
            <a:prstGeom prst="ellipse">
              <a:avLst/>
            </a:prstGeom>
            <a:solidFill>
              <a:schemeClr val="accent1"/>
            </a:solidFill>
            <a:ln>
              <a:noFill/>
            </a:ln>
          </p:spPr>
          <p:txBody>
            <a:bodyPr/>
            <a:lstStyle/>
            <a:p>
              <a:pPr defTabSz="1219012"/>
              <a:endParaRPr lang="zh-CN" altLang="en-US" sz="2400">
                <a:solidFill>
                  <a:prstClr val="black"/>
                </a:solidFill>
                <a:latin typeface="Calibri"/>
                <a:ea typeface="宋体" panose="02010600030101010101" pitchFamily="2" charset="-122"/>
              </a:endParaRPr>
            </a:p>
          </p:txBody>
        </p:sp>
        <p:grpSp>
          <p:nvGrpSpPr>
            <p:cNvPr id="11" name="Group 19">
              <a:extLst>
                <a:ext uri="{FF2B5EF4-FFF2-40B4-BE49-F238E27FC236}">
                  <a16:creationId xmlns:a16="http://schemas.microsoft.com/office/drawing/2014/main" id="{BF17C876-BEB9-46EE-A15B-580514140B93}"/>
                </a:ext>
              </a:extLst>
            </p:cNvPr>
            <p:cNvGrpSpPr>
              <a:grpSpLocks/>
            </p:cNvGrpSpPr>
            <p:nvPr/>
          </p:nvGrpSpPr>
          <p:grpSpPr bwMode="auto">
            <a:xfrm>
              <a:off x="2037913" y="2825270"/>
              <a:ext cx="494926" cy="602282"/>
              <a:chOff x="0" y="0"/>
              <a:chExt cx="272" cy="331"/>
            </a:xfrm>
          </p:grpSpPr>
          <p:sp>
            <p:nvSpPr>
              <p:cNvPr id="12" name="Freeform 20">
                <a:extLst>
                  <a:ext uri="{FF2B5EF4-FFF2-40B4-BE49-F238E27FC236}">
                    <a16:creationId xmlns:a16="http://schemas.microsoft.com/office/drawing/2014/main" id="{82B0BF3F-C34D-4604-9F83-3BA6BD0C85FD}"/>
                  </a:ext>
                </a:extLst>
              </p:cNvPr>
              <p:cNvSpPr>
                <a:spLocks/>
              </p:cNvSpPr>
              <p:nvPr/>
            </p:nvSpPr>
            <p:spPr bwMode="auto">
              <a:xfrm>
                <a:off x="70" y="0"/>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13" name="Freeform 21">
                <a:extLst>
                  <a:ext uri="{FF2B5EF4-FFF2-40B4-BE49-F238E27FC236}">
                    <a16:creationId xmlns:a16="http://schemas.microsoft.com/office/drawing/2014/main" id="{5CB6D462-0F04-4AEA-A4DD-27A3708AE27C}"/>
                  </a:ext>
                </a:extLst>
              </p:cNvPr>
              <p:cNvSpPr>
                <a:spLocks/>
              </p:cNvSpPr>
              <p:nvPr/>
            </p:nvSpPr>
            <p:spPr bwMode="auto">
              <a:xfrm>
                <a:off x="0" y="123"/>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grpSp>
      </p:grpSp>
      <p:sp>
        <p:nvSpPr>
          <p:cNvPr id="15" name="Line 12">
            <a:extLst>
              <a:ext uri="{FF2B5EF4-FFF2-40B4-BE49-F238E27FC236}">
                <a16:creationId xmlns:a16="http://schemas.microsoft.com/office/drawing/2014/main" id="{07DB03FA-AC7B-401C-9E16-1FAD4889AC37}"/>
              </a:ext>
            </a:extLst>
          </p:cNvPr>
          <p:cNvSpPr>
            <a:spLocks noChangeShapeType="1"/>
          </p:cNvSpPr>
          <p:nvPr/>
        </p:nvSpPr>
        <p:spPr bwMode="auto">
          <a:xfrm>
            <a:off x="7491667" y="4078257"/>
            <a:ext cx="0" cy="553152"/>
          </a:xfrm>
          <a:prstGeom prst="line">
            <a:avLst/>
          </a:prstGeom>
          <a:noFill/>
          <a:ln w="6350">
            <a:solidFill>
              <a:schemeClr val="bg1">
                <a:lumMod val="65000"/>
              </a:schemeClr>
            </a:solidFill>
            <a:round/>
            <a:headEnd/>
            <a:tailEnd type="oval" w="sm" len="sm"/>
          </a:ln>
          <a:extLst>
            <a:ext uri="{909E8E84-426E-40DD-AFC4-6F175D3DCCD1}">
              <a14:hiddenFill xmlns:a14="http://schemas.microsoft.com/office/drawing/2010/main">
                <a:noFill/>
              </a14:hiddenFill>
            </a:ext>
          </a:extLst>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sp>
        <p:nvSpPr>
          <p:cNvPr id="17" name="Freeform 14">
            <a:extLst>
              <a:ext uri="{FF2B5EF4-FFF2-40B4-BE49-F238E27FC236}">
                <a16:creationId xmlns:a16="http://schemas.microsoft.com/office/drawing/2014/main" id="{7579A0A0-E44C-4201-B2DB-D9E5FCB15E16}"/>
              </a:ext>
            </a:extLst>
          </p:cNvPr>
          <p:cNvSpPr>
            <a:spLocks/>
          </p:cNvSpPr>
          <p:nvPr/>
        </p:nvSpPr>
        <p:spPr bwMode="auto">
          <a:xfrm>
            <a:off x="6652840" y="1926397"/>
            <a:ext cx="1750437" cy="2045208"/>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3"/>
          </a:solidFill>
          <a:ln>
            <a:noFill/>
          </a:ln>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grpSp>
        <p:nvGrpSpPr>
          <p:cNvPr id="14" name="组合 13">
            <a:extLst>
              <a:ext uri="{FF2B5EF4-FFF2-40B4-BE49-F238E27FC236}">
                <a16:creationId xmlns:a16="http://schemas.microsoft.com/office/drawing/2014/main" id="{EA66F470-FF0E-4F35-A103-305AFE227F6E}"/>
              </a:ext>
            </a:extLst>
          </p:cNvPr>
          <p:cNvGrpSpPr/>
          <p:nvPr/>
        </p:nvGrpSpPr>
        <p:grpSpPr>
          <a:xfrm>
            <a:off x="6956710" y="2597823"/>
            <a:ext cx="1069913" cy="1066275"/>
            <a:chOff x="6956709" y="2597823"/>
            <a:chExt cx="1069913" cy="1066274"/>
          </a:xfrm>
        </p:grpSpPr>
        <p:sp>
          <p:nvSpPr>
            <p:cNvPr id="16" name="Oval 13">
              <a:extLst>
                <a:ext uri="{FF2B5EF4-FFF2-40B4-BE49-F238E27FC236}">
                  <a16:creationId xmlns:a16="http://schemas.microsoft.com/office/drawing/2014/main" id="{04BE24C6-50E3-489E-ACBB-0BDEA1DD41E4}"/>
                </a:ext>
              </a:extLst>
            </p:cNvPr>
            <p:cNvSpPr>
              <a:spLocks noChangeArrowheads="1"/>
            </p:cNvSpPr>
            <p:nvPr/>
          </p:nvSpPr>
          <p:spPr bwMode="auto">
            <a:xfrm>
              <a:off x="6956709" y="2597823"/>
              <a:ext cx="1069913" cy="1066274"/>
            </a:xfrm>
            <a:prstGeom prst="ellipse">
              <a:avLst/>
            </a:prstGeom>
            <a:solidFill>
              <a:schemeClr val="accent3"/>
            </a:solidFill>
            <a:ln>
              <a:noFill/>
            </a:ln>
          </p:spPr>
          <p:txBody>
            <a:bodyPr/>
            <a:lstStyle/>
            <a:p>
              <a:pPr defTabSz="1219012"/>
              <a:endParaRPr lang="zh-CN" altLang="en-US" sz="2400">
                <a:solidFill>
                  <a:prstClr val="black"/>
                </a:solidFill>
                <a:latin typeface="Calibri"/>
                <a:ea typeface="宋体" panose="02010600030101010101" pitchFamily="2" charset="-122"/>
              </a:endParaRPr>
            </a:p>
          </p:txBody>
        </p:sp>
        <p:grpSp>
          <p:nvGrpSpPr>
            <p:cNvPr id="18" name="Group 22">
              <a:extLst>
                <a:ext uri="{FF2B5EF4-FFF2-40B4-BE49-F238E27FC236}">
                  <a16:creationId xmlns:a16="http://schemas.microsoft.com/office/drawing/2014/main" id="{AB434C95-F357-42CD-834F-DFC065A7C00A}"/>
                </a:ext>
              </a:extLst>
            </p:cNvPr>
            <p:cNvGrpSpPr>
              <a:grpSpLocks/>
            </p:cNvGrpSpPr>
            <p:nvPr/>
          </p:nvGrpSpPr>
          <p:grpSpPr bwMode="auto">
            <a:xfrm>
              <a:off x="7266038" y="2947182"/>
              <a:ext cx="453076" cy="413044"/>
              <a:chOff x="0" y="0"/>
              <a:chExt cx="249" cy="227"/>
            </a:xfrm>
          </p:grpSpPr>
          <p:sp>
            <p:nvSpPr>
              <p:cNvPr id="19" name="Rectangle 23">
                <a:extLst>
                  <a:ext uri="{FF2B5EF4-FFF2-40B4-BE49-F238E27FC236}">
                    <a16:creationId xmlns:a16="http://schemas.microsoft.com/office/drawing/2014/main" id="{BD9EBEA5-7278-4C8B-895F-50C8DB3383B5}"/>
                  </a:ext>
                </a:extLst>
              </p:cNvPr>
              <p:cNvSpPr>
                <a:spLocks noChangeArrowheads="1"/>
              </p:cNvSpPr>
              <p:nvPr/>
            </p:nvSpPr>
            <p:spPr bwMode="auto">
              <a:xfrm>
                <a:off x="36" y="192"/>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0" name="Rectangle 24">
                <a:extLst>
                  <a:ext uri="{FF2B5EF4-FFF2-40B4-BE49-F238E27FC236}">
                    <a16:creationId xmlns:a16="http://schemas.microsoft.com/office/drawing/2014/main" id="{F83AD2A1-2435-4535-AC91-657CF5C9CC43}"/>
                  </a:ext>
                </a:extLst>
              </p:cNvPr>
              <p:cNvSpPr>
                <a:spLocks noChangeArrowheads="1"/>
              </p:cNvSpPr>
              <p:nvPr/>
            </p:nvSpPr>
            <p:spPr bwMode="auto">
              <a:xfrm>
                <a:off x="77" y="28"/>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1" name="Rectangle 25">
                <a:extLst>
                  <a:ext uri="{FF2B5EF4-FFF2-40B4-BE49-F238E27FC236}">
                    <a16:creationId xmlns:a16="http://schemas.microsoft.com/office/drawing/2014/main" id="{84A74BC6-AFFB-4881-ADC7-8BA394FE1045}"/>
                  </a:ext>
                </a:extLst>
              </p:cNvPr>
              <p:cNvSpPr>
                <a:spLocks noChangeArrowheads="1"/>
              </p:cNvSpPr>
              <p:nvPr/>
            </p:nvSpPr>
            <p:spPr bwMode="auto">
              <a:xfrm>
                <a:off x="77" y="51"/>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2" name="Rectangle 26">
                <a:extLst>
                  <a:ext uri="{FF2B5EF4-FFF2-40B4-BE49-F238E27FC236}">
                    <a16:creationId xmlns:a16="http://schemas.microsoft.com/office/drawing/2014/main" id="{26A2FEB4-F07B-4C82-95AA-A3DEAE3787B5}"/>
                  </a:ext>
                </a:extLst>
              </p:cNvPr>
              <p:cNvSpPr>
                <a:spLocks noChangeArrowheads="1"/>
              </p:cNvSpPr>
              <p:nvPr/>
            </p:nvSpPr>
            <p:spPr bwMode="auto">
              <a:xfrm>
                <a:off x="77" y="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3" name="Freeform 27">
                <a:extLst>
                  <a:ext uri="{FF2B5EF4-FFF2-40B4-BE49-F238E27FC236}">
                    <a16:creationId xmlns:a16="http://schemas.microsoft.com/office/drawing/2014/main" id="{CB01444F-9EF1-4F38-ADE4-B23CAC9C9E95}"/>
                  </a:ext>
                </a:extLst>
              </p:cNvPr>
              <p:cNvSpPr>
                <a:spLocks noEditPoints="1"/>
              </p:cNvSpPr>
              <p:nvPr/>
            </p:nvSpPr>
            <p:spPr bwMode="auto">
              <a:xfrm>
                <a:off x="0" y="0"/>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4" name="Oval 28">
                <a:extLst>
                  <a:ext uri="{FF2B5EF4-FFF2-40B4-BE49-F238E27FC236}">
                    <a16:creationId xmlns:a16="http://schemas.microsoft.com/office/drawing/2014/main" id="{E49A7BDE-FC31-42AF-A86A-70D2D32EDE48}"/>
                  </a:ext>
                </a:extLst>
              </p:cNvPr>
              <p:cNvSpPr>
                <a:spLocks noChangeArrowheads="1"/>
              </p:cNvSpPr>
              <p:nvPr/>
            </p:nvSpPr>
            <p:spPr bwMode="auto">
              <a:xfrm>
                <a:off x="36" y="143"/>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sp>
            <p:nvSpPr>
              <p:cNvPr id="25" name="Oval 29">
                <a:extLst>
                  <a:ext uri="{FF2B5EF4-FFF2-40B4-BE49-F238E27FC236}">
                    <a16:creationId xmlns:a16="http://schemas.microsoft.com/office/drawing/2014/main" id="{AD40C773-CF57-4784-8533-2DFED6C4150C}"/>
                  </a:ext>
                </a:extLst>
              </p:cNvPr>
              <p:cNvSpPr>
                <a:spLocks noChangeArrowheads="1"/>
              </p:cNvSpPr>
              <p:nvPr/>
            </p:nvSpPr>
            <p:spPr bwMode="auto">
              <a:xfrm>
                <a:off x="59" y="143"/>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012"/>
                <a:endParaRPr lang="zh-CN" altLang="en-US" sz="2400">
                  <a:solidFill>
                    <a:prstClr val="black"/>
                  </a:solidFill>
                  <a:latin typeface="Calibri"/>
                  <a:ea typeface="宋体" panose="02010600030101010101" pitchFamily="2" charset="-122"/>
                </a:endParaRPr>
              </a:p>
            </p:txBody>
          </p:sp>
        </p:grpSp>
      </p:grpSp>
      <p:sp>
        <p:nvSpPr>
          <p:cNvPr id="27" name="Line 9">
            <a:extLst>
              <a:ext uri="{FF2B5EF4-FFF2-40B4-BE49-F238E27FC236}">
                <a16:creationId xmlns:a16="http://schemas.microsoft.com/office/drawing/2014/main" id="{742B53F5-6CF4-4AFB-8A01-9F1A4C700F01}"/>
              </a:ext>
            </a:extLst>
          </p:cNvPr>
          <p:cNvSpPr>
            <a:spLocks noChangeShapeType="1"/>
          </p:cNvSpPr>
          <p:nvPr/>
        </p:nvSpPr>
        <p:spPr bwMode="auto">
          <a:xfrm>
            <a:off x="4885912" y="4078257"/>
            <a:ext cx="0" cy="553152"/>
          </a:xfrm>
          <a:prstGeom prst="line">
            <a:avLst/>
          </a:prstGeom>
          <a:noFill/>
          <a:ln w="6350">
            <a:solidFill>
              <a:schemeClr val="bg1">
                <a:lumMod val="65000"/>
              </a:schemeClr>
            </a:solidFill>
            <a:round/>
            <a:headEnd/>
            <a:tailEnd type="oval" w="sm" len="sm"/>
          </a:ln>
          <a:extLst>
            <a:ext uri="{909E8E84-426E-40DD-AFC4-6F175D3DCCD1}">
              <a14:hiddenFill xmlns:a14="http://schemas.microsoft.com/office/drawing/2010/main">
                <a:noFill/>
              </a14:hiddenFill>
            </a:ext>
          </a:extLst>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sp>
        <p:nvSpPr>
          <p:cNvPr id="29" name="Freeform 11">
            <a:extLst>
              <a:ext uri="{FF2B5EF4-FFF2-40B4-BE49-F238E27FC236}">
                <a16:creationId xmlns:a16="http://schemas.microsoft.com/office/drawing/2014/main" id="{EC9EDBA6-3644-41FB-84EF-5C5DC9DA49EE}"/>
              </a:ext>
            </a:extLst>
          </p:cNvPr>
          <p:cNvSpPr>
            <a:spLocks/>
          </p:cNvSpPr>
          <p:nvPr/>
        </p:nvSpPr>
        <p:spPr bwMode="auto">
          <a:xfrm>
            <a:off x="4047087" y="1926397"/>
            <a:ext cx="1750437" cy="2045208"/>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2"/>
          </a:solidFill>
          <a:ln>
            <a:noFill/>
          </a:ln>
        </p:spPr>
        <p:txBody>
          <a:bodyPr lIns="91440" tIns="45720" rIns="91440" bIns="45720"/>
          <a:lstStyle/>
          <a:p>
            <a:pPr defTabSz="1219012"/>
            <a:endParaRPr lang="zh-CN" altLang="en-US" sz="2400">
              <a:solidFill>
                <a:prstClr val="black"/>
              </a:solidFill>
              <a:latin typeface="Calibri"/>
              <a:ea typeface="宋体" panose="02010600030101010101" pitchFamily="2" charset="-122"/>
            </a:endParaRPr>
          </a:p>
        </p:txBody>
      </p:sp>
      <p:grpSp>
        <p:nvGrpSpPr>
          <p:cNvPr id="26" name="组合 6">
            <a:extLst>
              <a:ext uri="{FF2B5EF4-FFF2-40B4-BE49-F238E27FC236}">
                <a16:creationId xmlns:a16="http://schemas.microsoft.com/office/drawing/2014/main" id="{8CB38E94-E3E9-41E6-B98C-1D757F0F4DF1}"/>
              </a:ext>
            </a:extLst>
          </p:cNvPr>
          <p:cNvGrpSpPr/>
          <p:nvPr/>
        </p:nvGrpSpPr>
        <p:grpSpPr>
          <a:xfrm>
            <a:off x="4350957" y="2597823"/>
            <a:ext cx="1069913" cy="1066275"/>
            <a:chOff x="4350955" y="2597823"/>
            <a:chExt cx="1069913" cy="1066274"/>
          </a:xfrm>
        </p:grpSpPr>
        <p:sp>
          <p:nvSpPr>
            <p:cNvPr id="28" name="Oval 10">
              <a:extLst>
                <a:ext uri="{FF2B5EF4-FFF2-40B4-BE49-F238E27FC236}">
                  <a16:creationId xmlns:a16="http://schemas.microsoft.com/office/drawing/2014/main" id="{41999EFE-CAB9-4F3E-80FD-B2A33B424B34}"/>
                </a:ext>
              </a:extLst>
            </p:cNvPr>
            <p:cNvSpPr>
              <a:spLocks noChangeArrowheads="1"/>
            </p:cNvSpPr>
            <p:nvPr/>
          </p:nvSpPr>
          <p:spPr bwMode="auto">
            <a:xfrm>
              <a:off x="4350955" y="2597823"/>
              <a:ext cx="1069913" cy="1066274"/>
            </a:xfrm>
            <a:prstGeom prst="ellipse">
              <a:avLst/>
            </a:prstGeom>
            <a:solidFill>
              <a:schemeClr val="accent2"/>
            </a:solidFill>
            <a:ln>
              <a:noFill/>
            </a:ln>
          </p:spPr>
          <p:txBody>
            <a:bodyPr/>
            <a:lstStyle/>
            <a:p>
              <a:pPr defTabSz="1219012"/>
              <a:endParaRPr lang="zh-CN" altLang="en-US" sz="2400">
                <a:solidFill>
                  <a:prstClr val="black"/>
                </a:solidFill>
                <a:latin typeface="Calibri"/>
                <a:ea typeface="宋体" panose="02010600030101010101" pitchFamily="2" charset="-122"/>
              </a:endParaRPr>
            </a:p>
          </p:txBody>
        </p:sp>
        <p:sp>
          <p:nvSpPr>
            <p:cNvPr id="30" name="Freeform 30">
              <a:extLst>
                <a:ext uri="{FF2B5EF4-FFF2-40B4-BE49-F238E27FC236}">
                  <a16:creationId xmlns:a16="http://schemas.microsoft.com/office/drawing/2014/main" id="{2374DAC8-D96D-47F7-96C0-A74A383A7803}"/>
                </a:ext>
              </a:extLst>
            </p:cNvPr>
            <p:cNvSpPr>
              <a:spLocks noEditPoints="1"/>
            </p:cNvSpPr>
            <p:nvPr/>
          </p:nvSpPr>
          <p:spPr bwMode="auto">
            <a:xfrm>
              <a:off x="4638449" y="2899873"/>
              <a:ext cx="494926" cy="462173"/>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chemeClr val="bg1"/>
            </a:solidFill>
            <a:ln>
              <a:noFill/>
            </a:ln>
          </p:spPr>
          <p:txBody>
            <a:bodyPr/>
            <a:lstStyle/>
            <a:p>
              <a:pPr defTabSz="1219012"/>
              <a:endParaRPr lang="zh-CN" altLang="en-US" sz="2400">
                <a:solidFill>
                  <a:prstClr val="black"/>
                </a:solidFill>
                <a:latin typeface="Calibri"/>
                <a:ea typeface="宋体" panose="02010600030101010101" pitchFamily="2" charset="-122"/>
              </a:endParaRPr>
            </a:p>
          </p:txBody>
        </p:sp>
      </p:grpSp>
      <p:sp>
        <p:nvSpPr>
          <p:cNvPr id="31" name="文本框 13">
            <a:extLst>
              <a:ext uri="{FF2B5EF4-FFF2-40B4-BE49-F238E27FC236}">
                <a16:creationId xmlns:a16="http://schemas.microsoft.com/office/drawing/2014/main" id="{31B584F3-F4E2-4A81-A0F6-E6E27A789610}"/>
              </a:ext>
            </a:extLst>
          </p:cNvPr>
          <p:cNvSpPr txBox="1">
            <a:spLocks noChangeArrowheads="1"/>
          </p:cNvSpPr>
          <p:nvPr/>
        </p:nvSpPr>
        <p:spPr bwMode="auto">
          <a:xfrm>
            <a:off x="1025386" y="4841097"/>
            <a:ext cx="2490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white">
                    <a:lumMod val="50000"/>
                  </a:prstClr>
                </a:solidFill>
                <a:latin typeface="宋体" panose="02010600030101010101" pitchFamily="2" charset="-122"/>
              </a:rPr>
              <a:t>在此位置添加你内容</a:t>
            </a:r>
          </a:p>
        </p:txBody>
      </p:sp>
      <p:sp>
        <p:nvSpPr>
          <p:cNvPr id="32" name="文本框 18">
            <a:extLst>
              <a:ext uri="{FF2B5EF4-FFF2-40B4-BE49-F238E27FC236}">
                <a16:creationId xmlns:a16="http://schemas.microsoft.com/office/drawing/2014/main" id="{9683DE81-6E72-4052-8929-A4D9FE7B168B}"/>
              </a:ext>
            </a:extLst>
          </p:cNvPr>
          <p:cNvSpPr txBox="1">
            <a:spLocks noChangeArrowheads="1"/>
          </p:cNvSpPr>
          <p:nvPr/>
        </p:nvSpPr>
        <p:spPr bwMode="auto">
          <a:xfrm>
            <a:off x="1005499" y="5241148"/>
            <a:ext cx="255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33" name="文本框 13">
            <a:extLst>
              <a:ext uri="{FF2B5EF4-FFF2-40B4-BE49-F238E27FC236}">
                <a16:creationId xmlns:a16="http://schemas.microsoft.com/office/drawing/2014/main" id="{CFEBA2F7-34D4-4EA0-8DF2-9DC6787853EE}"/>
              </a:ext>
            </a:extLst>
          </p:cNvPr>
          <p:cNvSpPr txBox="1">
            <a:spLocks noChangeArrowheads="1"/>
          </p:cNvSpPr>
          <p:nvPr/>
        </p:nvSpPr>
        <p:spPr bwMode="auto">
          <a:xfrm>
            <a:off x="3625922" y="4841097"/>
            <a:ext cx="2490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white">
                    <a:lumMod val="50000"/>
                  </a:prstClr>
                </a:solidFill>
                <a:latin typeface="宋体" panose="02010600030101010101" pitchFamily="2" charset="-122"/>
              </a:rPr>
              <a:t>在此位置添加你内容</a:t>
            </a:r>
          </a:p>
        </p:txBody>
      </p:sp>
      <p:sp>
        <p:nvSpPr>
          <p:cNvPr id="34" name="文本框 18">
            <a:extLst>
              <a:ext uri="{FF2B5EF4-FFF2-40B4-BE49-F238E27FC236}">
                <a16:creationId xmlns:a16="http://schemas.microsoft.com/office/drawing/2014/main" id="{BA6BE5A5-4989-42AD-967B-6B7488F718EA}"/>
              </a:ext>
            </a:extLst>
          </p:cNvPr>
          <p:cNvSpPr txBox="1">
            <a:spLocks noChangeArrowheads="1"/>
          </p:cNvSpPr>
          <p:nvPr/>
        </p:nvSpPr>
        <p:spPr bwMode="auto">
          <a:xfrm>
            <a:off x="3606035" y="5241148"/>
            <a:ext cx="255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35" name="文本框 13">
            <a:extLst>
              <a:ext uri="{FF2B5EF4-FFF2-40B4-BE49-F238E27FC236}">
                <a16:creationId xmlns:a16="http://schemas.microsoft.com/office/drawing/2014/main" id="{AEE0508A-30B1-4AA8-9EDF-F80A8C5EDED1}"/>
              </a:ext>
            </a:extLst>
          </p:cNvPr>
          <p:cNvSpPr txBox="1">
            <a:spLocks noChangeArrowheads="1"/>
          </p:cNvSpPr>
          <p:nvPr/>
        </p:nvSpPr>
        <p:spPr bwMode="auto">
          <a:xfrm>
            <a:off x="6254566" y="4841097"/>
            <a:ext cx="2490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white">
                    <a:lumMod val="50000"/>
                  </a:prstClr>
                </a:solidFill>
                <a:latin typeface="宋体" panose="02010600030101010101" pitchFamily="2" charset="-122"/>
              </a:rPr>
              <a:t>在此位置添加你内容</a:t>
            </a:r>
          </a:p>
        </p:txBody>
      </p:sp>
      <p:sp>
        <p:nvSpPr>
          <p:cNvPr id="36" name="文本框 18">
            <a:extLst>
              <a:ext uri="{FF2B5EF4-FFF2-40B4-BE49-F238E27FC236}">
                <a16:creationId xmlns:a16="http://schemas.microsoft.com/office/drawing/2014/main" id="{04B04EBF-AA20-4E10-9700-A2C2A66D529F}"/>
              </a:ext>
            </a:extLst>
          </p:cNvPr>
          <p:cNvSpPr txBox="1">
            <a:spLocks noChangeArrowheads="1"/>
          </p:cNvSpPr>
          <p:nvPr/>
        </p:nvSpPr>
        <p:spPr bwMode="auto">
          <a:xfrm>
            <a:off x="6293671" y="5241148"/>
            <a:ext cx="255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sp>
        <p:nvSpPr>
          <p:cNvPr id="37" name="文本框 13">
            <a:extLst>
              <a:ext uri="{FF2B5EF4-FFF2-40B4-BE49-F238E27FC236}">
                <a16:creationId xmlns:a16="http://schemas.microsoft.com/office/drawing/2014/main" id="{162A4C00-E576-4FF9-8DA8-648D9847889F}"/>
              </a:ext>
            </a:extLst>
          </p:cNvPr>
          <p:cNvSpPr txBox="1">
            <a:spLocks noChangeArrowheads="1"/>
          </p:cNvSpPr>
          <p:nvPr/>
        </p:nvSpPr>
        <p:spPr bwMode="auto">
          <a:xfrm>
            <a:off x="8766650" y="4834739"/>
            <a:ext cx="2490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white">
                    <a:lumMod val="50000"/>
                  </a:prstClr>
                </a:solidFill>
                <a:latin typeface="宋体" panose="02010600030101010101" pitchFamily="2" charset="-122"/>
              </a:rPr>
              <a:t>在此位置添加你内容</a:t>
            </a:r>
          </a:p>
        </p:txBody>
      </p:sp>
      <p:sp>
        <p:nvSpPr>
          <p:cNvPr id="38" name="文本框 18">
            <a:extLst>
              <a:ext uri="{FF2B5EF4-FFF2-40B4-BE49-F238E27FC236}">
                <a16:creationId xmlns:a16="http://schemas.microsoft.com/office/drawing/2014/main" id="{211764F3-5884-4B4E-895D-EA3BF3C3AB76}"/>
              </a:ext>
            </a:extLst>
          </p:cNvPr>
          <p:cNvSpPr txBox="1">
            <a:spLocks noChangeArrowheads="1"/>
          </p:cNvSpPr>
          <p:nvPr/>
        </p:nvSpPr>
        <p:spPr bwMode="auto">
          <a:xfrm>
            <a:off x="8894244" y="5234790"/>
            <a:ext cx="2559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a:t>
            </a:r>
          </a:p>
        </p:txBody>
      </p:sp>
      <p:grpSp>
        <p:nvGrpSpPr>
          <p:cNvPr id="39" name="组合 38">
            <a:extLst>
              <a:ext uri="{FF2B5EF4-FFF2-40B4-BE49-F238E27FC236}">
                <a16:creationId xmlns:a16="http://schemas.microsoft.com/office/drawing/2014/main" id="{D4408EA3-51DE-4FFA-B5BD-1BF386670AAE}"/>
              </a:ext>
            </a:extLst>
          </p:cNvPr>
          <p:cNvGrpSpPr/>
          <p:nvPr>
            <p:custDataLst>
              <p:tags r:id="rId1"/>
            </p:custDataLst>
          </p:nvPr>
        </p:nvGrpSpPr>
        <p:grpSpPr>
          <a:xfrm>
            <a:off x="8036652" y="253088"/>
            <a:ext cx="3776519" cy="594200"/>
            <a:chOff x="3159125" y="2914650"/>
            <a:chExt cx="5867400" cy="1031876"/>
          </a:xfrm>
        </p:grpSpPr>
        <p:sp>
          <p:nvSpPr>
            <p:cNvPr id="40" name="Freeform 5">
              <a:extLst>
                <a:ext uri="{FF2B5EF4-FFF2-40B4-BE49-F238E27FC236}">
                  <a16:creationId xmlns:a16="http://schemas.microsoft.com/office/drawing/2014/main" id="{63441852-CC8D-4ACA-9681-A71BC6B1567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6">
              <a:extLst>
                <a:ext uri="{FF2B5EF4-FFF2-40B4-BE49-F238E27FC236}">
                  <a16:creationId xmlns:a16="http://schemas.microsoft.com/office/drawing/2014/main" id="{798AB173-B2F8-4FC1-96A7-6E0FA883268D}"/>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7">
              <a:extLst>
                <a:ext uri="{FF2B5EF4-FFF2-40B4-BE49-F238E27FC236}">
                  <a16:creationId xmlns:a16="http://schemas.microsoft.com/office/drawing/2014/main" id="{DDE6EB03-6C7C-4E44-87D8-240A7CF52687}"/>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8">
              <a:extLst>
                <a:ext uri="{FF2B5EF4-FFF2-40B4-BE49-F238E27FC236}">
                  <a16:creationId xmlns:a16="http://schemas.microsoft.com/office/drawing/2014/main" id="{39703B3A-75A4-4175-91E4-C38D74DA3EC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9">
              <a:extLst>
                <a:ext uri="{FF2B5EF4-FFF2-40B4-BE49-F238E27FC236}">
                  <a16:creationId xmlns:a16="http://schemas.microsoft.com/office/drawing/2014/main" id="{AC308426-7CDD-4E33-A14D-999B8B9A1515}"/>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0">
              <a:extLst>
                <a:ext uri="{FF2B5EF4-FFF2-40B4-BE49-F238E27FC236}">
                  <a16:creationId xmlns:a16="http://schemas.microsoft.com/office/drawing/2014/main" id="{F7165E89-27A6-406D-99F8-B2295424A9F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1">
              <a:extLst>
                <a:ext uri="{FF2B5EF4-FFF2-40B4-BE49-F238E27FC236}">
                  <a16:creationId xmlns:a16="http://schemas.microsoft.com/office/drawing/2014/main" id="{499A6161-F6EA-444F-A4A4-C4D08EDFC66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7" name="Freeform 12">
              <a:extLst>
                <a:ext uri="{FF2B5EF4-FFF2-40B4-BE49-F238E27FC236}">
                  <a16:creationId xmlns:a16="http://schemas.microsoft.com/office/drawing/2014/main" id="{81F11A06-D7CB-4B3F-88C6-037AAF66DE7A}"/>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8" name="Freeform 13">
              <a:extLst>
                <a:ext uri="{FF2B5EF4-FFF2-40B4-BE49-F238E27FC236}">
                  <a16:creationId xmlns:a16="http://schemas.microsoft.com/office/drawing/2014/main" id="{9434F783-3A45-4274-BF23-0CCD5A126E4D}"/>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9" name="Freeform 14">
              <a:extLst>
                <a:ext uri="{FF2B5EF4-FFF2-40B4-BE49-F238E27FC236}">
                  <a16:creationId xmlns:a16="http://schemas.microsoft.com/office/drawing/2014/main" id="{DCAB37AC-F400-4D38-A5FF-4D3EC6E5D58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0" name="Freeform 15">
              <a:extLst>
                <a:ext uri="{FF2B5EF4-FFF2-40B4-BE49-F238E27FC236}">
                  <a16:creationId xmlns:a16="http://schemas.microsoft.com/office/drawing/2014/main" id="{217684D7-7566-4B2E-A610-963EB8D7103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1" name="Freeform 16">
              <a:extLst>
                <a:ext uri="{FF2B5EF4-FFF2-40B4-BE49-F238E27FC236}">
                  <a16:creationId xmlns:a16="http://schemas.microsoft.com/office/drawing/2014/main" id="{81F6EAD0-0439-4A4C-AA09-8BC767D5A4AE}"/>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2" name="Freeform 17">
              <a:extLst>
                <a:ext uri="{FF2B5EF4-FFF2-40B4-BE49-F238E27FC236}">
                  <a16:creationId xmlns:a16="http://schemas.microsoft.com/office/drawing/2014/main" id="{69A2831D-3E36-429F-91DA-DBCF4C27D4E4}"/>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3" name="Freeform 18">
              <a:extLst>
                <a:ext uri="{FF2B5EF4-FFF2-40B4-BE49-F238E27FC236}">
                  <a16:creationId xmlns:a16="http://schemas.microsoft.com/office/drawing/2014/main" id="{966C7890-C7FA-4BF3-A3E8-93B1A05FF6B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4" name="Freeform 19">
              <a:extLst>
                <a:ext uri="{FF2B5EF4-FFF2-40B4-BE49-F238E27FC236}">
                  <a16:creationId xmlns:a16="http://schemas.microsoft.com/office/drawing/2014/main" id="{241FEBDE-A903-48A3-878E-46876CD2CB6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999091581"/>
      </p:ext>
    </p:extLst>
  </p:cSld>
  <p:clrMapOvr>
    <a:masterClrMapping/>
  </p:clrMapOvr>
  <mc:AlternateContent xmlns:mc="http://schemas.openxmlformats.org/markup-compatibility/2006" xmlns:p14="http://schemas.microsoft.com/office/powerpoint/2010/main">
    <mc:Choice Requires="p14">
      <p:transition spd="slow" advClick="0" advTm="2600">
        <p14:prism isInverted="1"/>
      </p:transition>
    </mc:Choice>
    <mc:Fallback xmlns="">
      <p:transition spd="slow" advClick="0" advTm="2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anim calcmode="lin" valueType="num">
                                      <p:cBhvr>
                                        <p:cTn id="13" dur="750" fill="hold"/>
                                        <p:tgtEl>
                                          <p:spTgt spid="29"/>
                                        </p:tgtEl>
                                        <p:attrNameLst>
                                          <p:attrName>ppt_x</p:attrName>
                                        </p:attrNameLst>
                                      </p:cBhvr>
                                      <p:tavLst>
                                        <p:tav tm="0">
                                          <p:val>
                                            <p:strVal val="#ppt_x"/>
                                          </p:val>
                                        </p:tav>
                                        <p:tav tm="100000">
                                          <p:val>
                                            <p:strVal val="#ppt_x"/>
                                          </p:val>
                                        </p:tav>
                                      </p:tavLst>
                                    </p:anim>
                                    <p:anim calcmode="lin" valueType="num">
                                      <p:cBhvr>
                                        <p:cTn id="14" dur="75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750"/>
                                        <p:tgtEl>
                                          <p:spTgt spid="7"/>
                                        </p:tgtEl>
                                      </p:cBhvr>
                                    </p:animEffect>
                                    <p:anim calcmode="lin" valueType="num">
                                      <p:cBhvr>
                                        <p:cTn id="28" dur="750" fill="hold"/>
                                        <p:tgtEl>
                                          <p:spTgt spid="7"/>
                                        </p:tgtEl>
                                        <p:attrNameLst>
                                          <p:attrName>ppt_x</p:attrName>
                                        </p:attrNameLst>
                                      </p:cBhvr>
                                      <p:tavLst>
                                        <p:tav tm="0">
                                          <p:val>
                                            <p:strVal val="#ppt_x"/>
                                          </p:val>
                                        </p:tav>
                                        <p:tav tm="100000">
                                          <p:val>
                                            <p:strVal val="#ppt_x"/>
                                          </p:val>
                                        </p:tav>
                                      </p:tavLst>
                                    </p:anim>
                                    <p:anim calcmode="lin" valueType="num">
                                      <p:cBhvr>
                                        <p:cTn id="29" dur="75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750"/>
                                        <p:tgtEl>
                                          <p:spTgt spid="26"/>
                                        </p:tgtEl>
                                      </p:cBhvr>
                                    </p:animEffect>
                                    <p:anim calcmode="lin" valueType="num">
                                      <p:cBhvr>
                                        <p:cTn id="33" dur="750" fill="hold"/>
                                        <p:tgtEl>
                                          <p:spTgt spid="26"/>
                                        </p:tgtEl>
                                        <p:attrNameLst>
                                          <p:attrName>ppt_x</p:attrName>
                                        </p:attrNameLst>
                                      </p:cBhvr>
                                      <p:tavLst>
                                        <p:tav tm="0">
                                          <p:val>
                                            <p:strVal val="#ppt_x"/>
                                          </p:val>
                                        </p:tav>
                                        <p:tav tm="100000">
                                          <p:val>
                                            <p:strVal val="#ppt_x"/>
                                          </p:val>
                                        </p:tav>
                                      </p:tavLst>
                                    </p:anim>
                                    <p:anim calcmode="lin" valueType="num">
                                      <p:cBhvr>
                                        <p:cTn id="34" dur="750" fill="hold"/>
                                        <p:tgtEl>
                                          <p:spTgt spid="2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750"/>
                                        <p:tgtEl>
                                          <p:spTgt spid="14"/>
                                        </p:tgtEl>
                                      </p:cBhvr>
                                    </p:animEffect>
                                    <p:anim calcmode="lin" valueType="num">
                                      <p:cBhvr>
                                        <p:cTn id="38" dur="750" fill="hold"/>
                                        <p:tgtEl>
                                          <p:spTgt spid="14"/>
                                        </p:tgtEl>
                                        <p:attrNameLst>
                                          <p:attrName>ppt_x</p:attrName>
                                        </p:attrNameLst>
                                      </p:cBhvr>
                                      <p:tavLst>
                                        <p:tav tm="0">
                                          <p:val>
                                            <p:strVal val="#ppt_x"/>
                                          </p:val>
                                        </p:tav>
                                        <p:tav tm="100000">
                                          <p:val>
                                            <p:strVal val="#ppt_x"/>
                                          </p:val>
                                        </p:tav>
                                      </p:tavLst>
                                    </p:anim>
                                    <p:anim calcmode="lin" valueType="num">
                                      <p:cBhvr>
                                        <p:cTn id="39" dur="750" fill="hold"/>
                                        <p:tgtEl>
                                          <p:spTgt spid="14"/>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750"/>
                                        <p:tgtEl>
                                          <p:spTgt spid="2"/>
                                        </p:tgtEl>
                                      </p:cBhvr>
                                    </p:animEffect>
                                    <p:anim calcmode="lin" valueType="num">
                                      <p:cBhvr>
                                        <p:cTn id="43" dur="750" fill="hold"/>
                                        <p:tgtEl>
                                          <p:spTgt spid="2"/>
                                        </p:tgtEl>
                                        <p:attrNameLst>
                                          <p:attrName>ppt_x</p:attrName>
                                        </p:attrNameLst>
                                      </p:cBhvr>
                                      <p:tavLst>
                                        <p:tav tm="0">
                                          <p:val>
                                            <p:strVal val="#ppt_x"/>
                                          </p:val>
                                        </p:tav>
                                        <p:tav tm="100000">
                                          <p:val>
                                            <p:strVal val="#ppt_x"/>
                                          </p:val>
                                        </p:tav>
                                      </p:tavLst>
                                    </p:anim>
                                    <p:anim calcmode="lin" valueType="num">
                                      <p:cBhvr>
                                        <p:cTn id="44" dur="750" fill="hold"/>
                                        <p:tgtEl>
                                          <p:spTgt spid="2"/>
                                        </p:tgtEl>
                                        <p:attrNameLst>
                                          <p:attrName>ppt_y</p:attrName>
                                        </p:attrNameLst>
                                      </p:cBhvr>
                                      <p:tavLst>
                                        <p:tav tm="0">
                                          <p:val>
                                            <p:strVal val="#ppt_y-.1"/>
                                          </p:val>
                                        </p:tav>
                                        <p:tav tm="100000">
                                          <p:val>
                                            <p:strVal val="#ppt_y"/>
                                          </p:val>
                                        </p:tav>
                                      </p:tavLst>
                                    </p:anim>
                                  </p:childTnLst>
                                </p:cTn>
                              </p:par>
                            </p:childTnLst>
                          </p:cTn>
                        </p:par>
                        <p:par>
                          <p:cTn id="45" fill="hold">
                            <p:stCondLst>
                              <p:cond delay="750"/>
                            </p:stCondLst>
                            <p:childTnLst>
                              <p:par>
                                <p:cTn id="46" presetID="17" presetClass="entr" presetSubtype="1"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ppt_h/2"/>
                                          </p:val>
                                        </p:tav>
                                        <p:tav tm="100000">
                                          <p:val>
                                            <p:strVal val="#ppt_y"/>
                                          </p:val>
                                        </p:tav>
                                      </p:tavLst>
                                    </p:anim>
                                    <p:anim calcmode="lin" valueType="num">
                                      <p:cBhvr>
                                        <p:cTn id="50" dur="500" fill="hold"/>
                                        <p:tgtEl>
                                          <p:spTgt spid="8"/>
                                        </p:tgtEl>
                                        <p:attrNameLst>
                                          <p:attrName>ppt_w</p:attrName>
                                        </p:attrNameLst>
                                      </p:cBhvr>
                                      <p:tavLst>
                                        <p:tav tm="0">
                                          <p:val>
                                            <p:strVal val="#ppt_w"/>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childTnLst>
                                </p:cTn>
                              </p:par>
                              <p:par>
                                <p:cTn id="52" presetID="17" presetClass="entr" presetSubtype="1"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ppt_x</p:attrName>
                                        </p:attrNameLst>
                                      </p:cBhvr>
                                      <p:tavLst>
                                        <p:tav tm="0">
                                          <p:val>
                                            <p:strVal val="#ppt_x"/>
                                          </p:val>
                                        </p:tav>
                                        <p:tav tm="100000">
                                          <p:val>
                                            <p:strVal val="#ppt_x"/>
                                          </p:val>
                                        </p:tav>
                                      </p:tavLst>
                                    </p:anim>
                                    <p:anim calcmode="lin" valueType="num">
                                      <p:cBhvr>
                                        <p:cTn id="55" dur="500" fill="hold"/>
                                        <p:tgtEl>
                                          <p:spTgt spid="27"/>
                                        </p:tgtEl>
                                        <p:attrNameLst>
                                          <p:attrName>ppt_y</p:attrName>
                                        </p:attrNameLst>
                                      </p:cBhvr>
                                      <p:tavLst>
                                        <p:tav tm="0">
                                          <p:val>
                                            <p:strVal val="#ppt_y-#ppt_h/2"/>
                                          </p:val>
                                        </p:tav>
                                        <p:tav tm="100000">
                                          <p:val>
                                            <p:strVal val="#ppt_y"/>
                                          </p:val>
                                        </p:tav>
                                      </p:tavLst>
                                    </p:anim>
                                    <p:anim calcmode="lin" valueType="num">
                                      <p:cBhvr>
                                        <p:cTn id="56" dur="500" fill="hold"/>
                                        <p:tgtEl>
                                          <p:spTgt spid="27"/>
                                        </p:tgtEl>
                                        <p:attrNameLst>
                                          <p:attrName>ppt_w</p:attrName>
                                        </p:attrNameLst>
                                      </p:cBhvr>
                                      <p:tavLst>
                                        <p:tav tm="0">
                                          <p:val>
                                            <p:strVal val="#ppt_w"/>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childTnLst>
                                </p:cTn>
                              </p:par>
                              <p:par>
                                <p:cTn id="58" presetID="17" presetClass="entr" presetSubtype="1"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ppt_x</p:attrName>
                                        </p:attrNameLst>
                                      </p:cBhvr>
                                      <p:tavLst>
                                        <p:tav tm="0">
                                          <p:val>
                                            <p:strVal val="#ppt_x"/>
                                          </p:val>
                                        </p:tav>
                                        <p:tav tm="100000">
                                          <p:val>
                                            <p:strVal val="#ppt_x"/>
                                          </p:val>
                                        </p:tav>
                                      </p:tavLst>
                                    </p:anim>
                                    <p:anim calcmode="lin" valueType="num">
                                      <p:cBhvr>
                                        <p:cTn id="61" dur="500" fill="hold"/>
                                        <p:tgtEl>
                                          <p:spTgt spid="15"/>
                                        </p:tgtEl>
                                        <p:attrNameLst>
                                          <p:attrName>ppt_y</p:attrName>
                                        </p:attrNameLst>
                                      </p:cBhvr>
                                      <p:tavLst>
                                        <p:tav tm="0">
                                          <p:val>
                                            <p:strVal val="#ppt_y-#ppt_h/2"/>
                                          </p:val>
                                        </p:tav>
                                        <p:tav tm="100000">
                                          <p:val>
                                            <p:strVal val="#ppt_y"/>
                                          </p:val>
                                        </p:tav>
                                      </p:tavLst>
                                    </p:anim>
                                    <p:anim calcmode="lin" valueType="num">
                                      <p:cBhvr>
                                        <p:cTn id="62" dur="500" fill="hold"/>
                                        <p:tgtEl>
                                          <p:spTgt spid="15"/>
                                        </p:tgtEl>
                                        <p:attrNameLst>
                                          <p:attrName>ppt_w</p:attrName>
                                        </p:attrNameLst>
                                      </p:cBhvr>
                                      <p:tavLst>
                                        <p:tav tm="0">
                                          <p:val>
                                            <p:strVal val="#ppt_w"/>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childTnLst>
                                </p:cTn>
                              </p:par>
                              <p:par>
                                <p:cTn id="64" presetID="17" presetClass="entr" presetSubtype="1"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ppt_x</p:attrName>
                                        </p:attrNameLst>
                                      </p:cBhvr>
                                      <p:tavLst>
                                        <p:tav tm="0">
                                          <p:val>
                                            <p:strVal val="#ppt_x"/>
                                          </p:val>
                                        </p:tav>
                                        <p:tav tm="100000">
                                          <p:val>
                                            <p:strVal val="#ppt_x"/>
                                          </p:val>
                                        </p:tav>
                                      </p:tavLst>
                                    </p:anim>
                                    <p:anim calcmode="lin" valueType="num">
                                      <p:cBhvr>
                                        <p:cTn id="67" dur="500" fill="hold"/>
                                        <p:tgtEl>
                                          <p:spTgt spid="3"/>
                                        </p:tgtEl>
                                        <p:attrNameLst>
                                          <p:attrName>ppt_y</p:attrName>
                                        </p:attrNameLst>
                                      </p:cBhvr>
                                      <p:tavLst>
                                        <p:tav tm="0">
                                          <p:val>
                                            <p:strVal val="#ppt_y-#ppt_h/2"/>
                                          </p:val>
                                        </p:tav>
                                        <p:tav tm="100000">
                                          <p:val>
                                            <p:strVal val="#ppt_y"/>
                                          </p:val>
                                        </p:tav>
                                      </p:tavLst>
                                    </p:anim>
                                    <p:anim calcmode="lin" valueType="num">
                                      <p:cBhvr>
                                        <p:cTn id="68" dur="500" fill="hold"/>
                                        <p:tgtEl>
                                          <p:spTgt spid="3"/>
                                        </p:tgtEl>
                                        <p:attrNameLst>
                                          <p:attrName>ppt_w</p:attrName>
                                        </p:attrNameLst>
                                      </p:cBhvr>
                                      <p:tavLst>
                                        <p:tav tm="0">
                                          <p:val>
                                            <p:strVal val="#ppt_w"/>
                                          </p:val>
                                        </p:tav>
                                        <p:tav tm="100000">
                                          <p:val>
                                            <p:strVal val="#ppt_w"/>
                                          </p:val>
                                        </p:tav>
                                      </p:tavLst>
                                    </p:anim>
                                    <p:anim calcmode="lin" valueType="num">
                                      <p:cBhvr>
                                        <p:cTn id="69" dur="500" fill="hold"/>
                                        <p:tgtEl>
                                          <p:spTgt spid="3"/>
                                        </p:tgtEl>
                                        <p:attrNameLst>
                                          <p:attrName>ppt_h</p:attrName>
                                        </p:attrNameLst>
                                      </p:cBhvr>
                                      <p:tavLst>
                                        <p:tav tm="0">
                                          <p:val>
                                            <p:fltVal val="0"/>
                                          </p:val>
                                        </p:tav>
                                        <p:tav tm="100000">
                                          <p:val>
                                            <p:strVal val="#ppt_h"/>
                                          </p:val>
                                        </p:tav>
                                      </p:tavLst>
                                    </p:anim>
                                  </p:childTnLst>
                                </p:cTn>
                              </p:par>
                            </p:childTnLst>
                          </p:cTn>
                        </p:par>
                        <p:par>
                          <p:cTn id="70" fill="hold">
                            <p:stCondLst>
                              <p:cond delay="1250"/>
                            </p:stCondLst>
                            <p:childTnLst>
                              <p:par>
                                <p:cTn id="71" presetID="42" presetClass="entr" presetSubtype="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anim calcmode="lin" valueType="num">
                                      <p:cBhvr>
                                        <p:cTn id="79" dur="500" fill="hold"/>
                                        <p:tgtEl>
                                          <p:spTgt spid="32"/>
                                        </p:tgtEl>
                                        <p:attrNameLst>
                                          <p:attrName>ppt_x</p:attrName>
                                        </p:attrNameLst>
                                      </p:cBhvr>
                                      <p:tavLst>
                                        <p:tav tm="0">
                                          <p:val>
                                            <p:strVal val="#ppt_x"/>
                                          </p:val>
                                        </p:tav>
                                        <p:tav tm="100000">
                                          <p:val>
                                            <p:strVal val="#ppt_x"/>
                                          </p:val>
                                        </p:tav>
                                      </p:tavLst>
                                    </p:anim>
                                    <p:anim calcmode="lin" valueType="num">
                                      <p:cBhvr>
                                        <p:cTn id="80" dur="500" fill="hold"/>
                                        <p:tgtEl>
                                          <p:spTgt spid="3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anim calcmode="lin" valueType="num">
                                      <p:cBhvr>
                                        <p:cTn id="84" dur="500" fill="hold"/>
                                        <p:tgtEl>
                                          <p:spTgt spid="33"/>
                                        </p:tgtEl>
                                        <p:attrNameLst>
                                          <p:attrName>ppt_x</p:attrName>
                                        </p:attrNameLst>
                                      </p:cBhvr>
                                      <p:tavLst>
                                        <p:tav tm="0">
                                          <p:val>
                                            <p:strVal val="#ppt_x"/>
                                          </p:val>
                                        </p:tav>
                                        <p:tav tm="100000">
                                          <p:val>
                                            <p:strVal val="#ppt_x"/>
                                          </p:val>
                                        </p:tav>
                                      </p:tavLst>
                                    </p:anim>
                                    <p:anim calcmode="lin" valueType="num">
                                      <p:cBhvr>
                                        <p:cTn id="85" dur="500" fill="hold"/>
                                        <p:tgtEl>
                                          <p:spTgt spid="33"/>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anim calcmode="lin" valueType="num">
                                      <p:cBhvr>
                                        <p:cTn id="89" dur="500" fill="hold"/>
                                        <p:tgtEl>
                                          <p:spTgt spid="34"/>
                                        </p:tgtEl>
                                        <p:attrNameLst>
                                          <p:attrName>ppt_x</p:attrName>
                                        </p:attrNameLst>
                                      </p:cBhvr>
                                      <p:tavLst>
                                        <p:tav tm="0">
                                          <p:val>
                                            <p:strVal val="#ppt_x"/>
                                          </p:val>
                                        </p:tav>
                                        <p:tav tm="100000">
                                          <p:val>
                                            <p:strVal val="#ppt_x"/>
                                          </p:val>
                                        </p:tav>
                                      </p:tavLst>
                                    </p:anim>
                                    <p:anim calcmode="lin" valueType="num">
                                      <p:cBhvr>
                                        <p:cTn id="90" dur="500" fill="hold"/>
                                        <p:tgtEl>
                                          <p:spTgt spid="3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anim calcmode="lin" valueType="num">
                                      <p:cBhvr>
                                        <p:cTn id="94" dur="500" fill="hold"/>
                                        <p:tgtEl>
                                          <p:spTgt spid="35"/>
                                        </p:tgtEl>
                                        <p:attrNameLst>
                                          <p:attrName>ppt_x</p:attrName>
                                        </p:attrNameLst>
                                      </p:cBhvr>
                                      <p:tavLst>
                                        <p:tav tm="0">
                                          <p:val>
                                            <p:strVal val="#ppt_x"/>
                                          </p:val>
                                        </p:tav>
                                        <p:tav tm="100000">
                                          <p:val>
                                            <p:strVal val="#ppt_x"/>
                                          </p:val>
                                        </p:tav>
                                      </p:tavLst>
                                    </p:anim>
                                    <p:anim calcmode="lin" valueType="num">
                                      <p:cBhvr>
                                        <p:cTn id="95" dur="500" fill="hold"/>
                                        <p:tgtEl>
                                          <p:spTgt spid="35"/>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anim calcmode="lin" valueType="num">
                                      <p:cBhvr>
                                        <p:cTn id="99" dur="500" fill="hold"/>
                                        <p:tgtEl>
                                          <p:spTgt spid="36"/>
                                        </p:tgtEl>
                                        <p:attrNameLst>
                                          <p:attrName>ppt_x</p:attrName>
                                        </p:attrNameLst>
                                      </p:cBhvr>
                                      <p:tavLst>
                                        <p:tav tm="0">
                                          <p:val>
                                            <p:strVal val="#ppt_x"/>
                                          </p:val>
                                        </p:tav>
                                        <p:tav tm="100000">
                                          <p:val>
                                            <p:strVal val="#ppt_x"/>
                                          </p:val>
                                        </p:tav>
                                      </p:tavLst>
                                    </p:anim>
                                    <p:anim calcmode="lin" valueType="num">
                                      <p:cBhvr>
                                        <p:cTn id="100" dur="500" fill="hold"/>
                                        <p:tgtEl>
                                          <p:spTgt spid="3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anim calcmode="lin" valueType="num">
                                      <p:cBhvr>
                                        <p:cTn id="104" dur="500" fill="hold"/>
                                        <p:tgtEl>
                                          <p:spTgt spid="37"/>
                                        </p:tgtEl>
                                        <p:attrNameLst>
                                          <p:attrName>ppt_x</p:attrName>
                                        </p:attrNameLst>
                                      </p:cBhvr>
                                      <p:tavLst>
                                        <p:tav tm="0">
                                          <p:val>
                                            <p:strVal val="#ppt_x"/>
                                          </p:val>
                                        </p:tav>
                                        <p:tav tm="100000">
                                          <p:val>
                                            <p:strVal val="#ppt_x"/>
                                          </p:val>
                                        </p:tav>
                                      </p:tavLst>
                                    </p:anim>
                                    <p:anim calcmode="lin" valueType="num">
                                      <p:cBhvr>
                                        <p:cTn id="105" dur="500" fill="hold"/>
                                        <p:tgtEl>
                                          <p:spTgt spid="3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anim calcmode="lin" valueType="num">
                                      <p:cBhvr>
                                        <p:cTn id="109" dur="500" fill="hold"/>
                                        <p:tgtEl>
                                          <p:spTgt spid="38"/>
                                        </p:tgtEl>
                                        <p:attrNameLst>
                                          <p:attrName>ppt_x</p:attrName>
                                        </p:attrNameLst>
                                      </p:cBhvr>
                                      <p:tavLst>
                                        <p:tav tm="0">
                                          <p:val>
                                            <p:strVal val="#ppt_x"/>
                                          </p:val>
                                        </p:tav>
                                        <p:tav tm="100000">
                                          <p:val>
                                            <p:strVal val="#ppt_x"/>
                                          </p:val>
                                        </p:tav>
                                      </p:tavLst>
                                    </p:anim>
                                    <p:anim calcmode="lin" valueType="num">
                                      <p:cBhvr>
                                        <p:cTn id="110"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5" grpId="0" animBg="1"/>
      <p:bldP spid="17" grpId="0" animBg="1"/>
      <p:bldP spid="27" grpId="0" animBg="1"/>
      <p:bldP spid="29" grpId="0" animBg="1"/>
      <p:bldP spid="31" grpId="0"/>
      <p:bldP spid="32" grpId="0"/>
      <p:bldP spid="33" grpId="0"/>
      <p:bldP spid="34" grpId="0"/>
      <p:bldP spid="35" grpId="0"/>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8D1D536-9D02-4870-AB7F-472477B5AA32}"/>
              </a:ext>
            </a:extLst>
          </p:cNvPr>
          <p:cNvSpPr>
            <a:spLocks/>
          </p:cNvSpPr>
          <p:nvPr/>
        </p:nvSpPr>
        <p:spPr bwMode="auto">
          <a:xfrm>
            <a:off x="4342769" y="2925059"/>
            <a:ext cx="3222193" cy="3697909"/>
          </a:xfrm>
          <a:custGeom>
            <a:avLst/>
            <a:gdLst>
              <a:gd name="T0" fmla="*/ 2147483646 w 1045"/>
              <a:gd name="T1" fmla="*/ 2147483646 h 1279"/>
              <a:gd name="T2" fmla="*/ 2147483646 w 1045"/>
              <a:gd name="T3" fmla="*/ 2147483646 h 1279"/>
              <a:gd name="T4" fmla="*/ 2147483646 w 1045"/>
              <a:gd name="T5" fmla="*/ 2147483646 h 1279"/>
              <a:gd name="T6" fmla="*/ 2147483646 w 1045"/>
              <a:gd name="T7" fmla="*/ 2147483646 h 1279"/>
              <a:gd name="T8" fmla="*/ 2147483646 w 1045"/>
              <a:gd name="T9" fmla="*/ 2147483646 h 1279"/>
              <a:gd name="T10" fmla="*/ 0 w 1045"/>
              <a:gd name="T11" fmla="*/ 2147483646 h 1279"/>
              <a:gd name="T12" fmla="*/ 2147483646 w 1045"/>
              <a:gd name="T13" fmla="*/ 2147483646 h 1279"/>
              <a:gd name="T14" fmla="*/ 2147483646 w 1045"/>
              <a:gd name="T15" fmla="*/ 2147483646 h 1279"/>
              <a:gd name="T16" fmla="*/ 2147483646 w 1045"/>
              <a:gd name="T17" fmla="*/ 2147483646 h 1279"/>
              <a:gd name="T18" fmla="*/ 2147483646 w 1045"/>
              <a:gd name="T19" fmla="*/ 2147483646 h 1279"/>
              <a:gd name="T20" fmla="*/ 2147483646 w 1045"/>
              <a:gd name="T21" fmla="*/ 2147483646 h 1279"/>
              <a:gd name="T22" fmla="*/ 2147483646 w 1045"/>
              <a:gd name="T23" fmla="*/ 2147483646 h 1279"/>
              <a:gd name="T24" fmla="*/ 2147483646 w 1045"/>
              <a:gd name="T25" fmla="*/ 2147483646 h 1279"/>
              <a:gd name="T26" fmla="*/ 2147483646 w 1045"/>
              <a:gd name="T27" fmla="*/ 2147483646 h 1279"/>
              <a:gd name="T28" fmla="*/ 2147483646 w 1045"/>
              <a:gd name="T29" fmla="*/ 2147483646 h 1279"/>
              <a:gd name="T30" fmla="*/ 2147483646 w 1045"/>
              <a:gd name="T31" fmla="*/ 2147483646 h 1279"/>
              <a:gd name="T32" fmla="*/ 2147483646 w 1045"/>
              <a:gd name="T33" fmla="*/ 2147483646 h 1279"/>
              <a:gd name="T34" fmla="*/ 2147483646 w 1045"/>
              <a:gd name="T35" fmla="*/ 2147483646 h 1279"/>
              <a:gd name="T36" fmla="*/ 2147483646 w 1045"/>
              <a:gd name="T37" fmla="*/ 2147483646 h 1279"/>
              <a:gd name="T38" fmla="*/ 2147483646 w 1045"/>
              <a:gd name="T39" fmla="*/ 2147483646 h 1279"/>
              <a:gd name="T40" fmla="*/ 2147483646 w 1045"/>
              <a:gd name="T41" fmla="*/ 0 h 1279"/>
              <a:gd name="T42" fmla="*/ 2147483646 w 1045"/>
              <a:gd name="T43" fmla="*/ 2147483646 h 1279"/>
              <a:gd name="T44" fmla="*/ 2147483646 w 1045"/>
              <a:gd name="T45" fmla="*/ 2147483646 h 1279"/>
              <a:gd name="T46" fmla="*/ 2147483646 w 1045"/>
              <a:gd name="T47" fmla="*/ 2147483646 h 1279"/>
              <a:gd name="T48" fmla="*/ 2147483646 w 1045"/>
              <a:gd name="T49" fmla="*/ 2147483646 h 1279"/>
              <a:gd name="T50" fmla="*/ 2147483646 w 1045"/>
              <a:gd name="T51" fmla="*/ 2147483646 h 1279"/>
              <a:gd name="T52" fmla="*/ 2147483646 w 1045"/>
              <a:gd name="T53" fmla="*/ 2147483646 h 1279"/>
              <a:gd name="T54" fmla="*/ 2147483646 w 1045"/>
              <a:gd name="T55" fmla="*/ 2147483646 h 1279"/>
              <a:gd name="T56" fmla="*/ 2147483646 w 1045"/>
              <a:gd name="T57" fmla="*/ 2147483646 h 1279"/>
              <a:gd name="T58" fmla="*/ 2147483646 w 1045"/>
              <a:gd name="T59" fmla="*/ 2147483646 h 1279"/>
              <a:gd name="T60" fmla="*/ 2147483646 w 1045"/>
              <a:gd name="T61" fmla="*/ 2147483646 h 1279"/>
              <a:gd name="T62" fmla="*/ 2147483646 w 1045"/>
              <a:gd name="T63" fmla="*/ 2147483646 h 1279"/>
              <a:gd name="T64" fmla="*/ 2147483646 w 1045"/>
              <a:gd name="T65" fmla="*/ 2147483646 h 1279"/>
              <a:gd name="T66" fmla="*/ 2147483646 w 1045"/>
              <a:gd name="T67" fmla="*/ 2147483646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4" name="Freeform 7">
            <a:extLst>
              <a:ext uri="{FF2B5EF4-FFF2-40B4-BE49-F238E27FC236}">
                <a16:creationId xmlns:a16="http://schemas.microsoft.com/office/drawing/2014/main" id="{3B3D179E-DD10-4C49-9B72-4A4CC8D81670}"/>
              </a:ext>
            </a:extLst>
          </p:cNvPr>
          <p:cNvSpPr>
            <a:spLocks/>
          </p:cNvSpPr>
          <p:nvPr/>
        </p:nvSpPr>
        <p:spPr bwMode="auto">
          <a:xfrm>
            <a:off x="5700787" y="2333799"/>
            <a:ext cx="609587" cy="616672"/>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5" name="Freeform 8">
            <a:extLst>
              <a:ext uri="{FF2B5EF4-FFF2-40B4-BE49-F238E27FC236}">
                <a16:creationId xmlns:a16="http://schemas.microsoft.com/office/drawing/2014/main" id="{9FDBA48F-A25F-4863-B13C-2008DA8E10F2}"/>
              </a:ext>
            </a:extLst>
          </p:cNvPr>
          <p:cNvSpPr>
            <a:spLocks/>
          </p:cNvSpPr>
          <p:nvPr/>
        </p:nvSpPr>
        <p:spPr bwMode="auto">
          <a:xfrm>
            <a:off x="7276174" y="3252307"/>
            <a:ext cx="605879" cy="613208"/>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6" name="Freeform 9">
            <a:extLst>
              <a:ext uri="{FF2B5EF4-FFF2-40B4-BE49-F238E27FC236}">
                <a16:creationId xmlns:a16="http://schemas.microsoft.com/office/drawing/2014/main" id="{10659394-B884-4A79-A778-F26AC0F1E3C2}"/>
              </a:ext>
            </a:extLst>
          </p:cNvPr>
          <p:cNvSpPr>
            <a:spLocks/>
          </p:cNvSpPr>
          <p:nvPr/>
        </p:nvSpPr>
        <p:spPr bwMode="auto">
          <a:xfrm>
            <a:off x="7001255" y="4891608"/>
            <a:ext cx="611439" cy="616672"/>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7" name="Freeform 10">
            <a:extLst>
              <a:ext uri="{FF2B5EF4-FFF2-40B4-BE49-F238E27FC236}">
                <a16:creationId xmlns:a16="http://schemas.microsoft.com/office/drawing/2014/main" id="{E5054101-0FDE-4DCF-8B44-0CEB85258C5C}"/>
              </a:ext>
            </a:extLst>
          </p:cNvPr>
          <p:cNvSpPr>
            <a:spLocks/>
          </p:cNvSpPr>
          <p:nvPr/>
        </p:nvSpPr>
        <p:spPr bwMode="auto">
          <a:xfrm>
            <a:off x="4993279" y="3081735"/>
            <a:ext cx="607732" cy="616672"/>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8" name="Freeform 11">
            <a:extLst>
              <a:ext uri="{FF2B5EF4-FFF2-40B4-BE49-F238E27FC236}">
                <a16:creationId xmlns:a16="http://schemas.microsoft.com/office/drawing/2014/main" id="{2940F14D-5E1E-491E-98BD-9357BD8C96D9}"/>
              </a:ext>
            </a:extLst>
          </p:cNvPr>
          <p:cNvSpPr>
            <a:spLocks/>
          </p:cNvSpPr>
          <p:nvPr/>
        </p:nvSpPr>
        <p:spPr bwMode="auto">
          <a:xfrm>
            <a:off x="4014898" y="4766085"/>
            <a:ext cx="607732" cy="611475"/>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9" name="Freeform 13">
            <a:extLst>
              <a:ext uri="{FF2B5EF4-FFF2-40B4-BE49-F238E27FC236}">
                <a16:creationId xmlns:a16="http://schemas.microsoft.com/office/drawing/2014/main" id="{B05EDB8C-D603-4A90-9FA8-572958F24032}"/>
              </a:ext>
            </a:extLst>
          </p:cNvPr>
          <p:cNvSpPr>
            <a:spLocks/>
          </p:cNvSpPr>
          <p:nvPr/>
        </p:nvSpPr>
        <p:spPr bwMode="auto">
          <a:xfrm>
            <a:off x="6417730" y="5591154"/>
            <a:ext cx="339071" cy="342981"/>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0" name="Freeform 14">
            <a:extLst>
              <a:ext uri="{FF2B5EF4-FFF2-40B4-BE49-F238E27FC236}">
                <a16:creationId xmlns:a16="http://schemas.microsoft.com/office/drawing/2014/main" id="{643AD3D1-B499-4A7B-988D-76DB4BE644BC}"/>
              </a:ext>
            </a:extLst>
          </p:cNvPr>
          <p:cNvSpPr>
            <a:spLocks/>
          </p:cNvSpPr>
          <p:nvPr/>
        </p:nvSpPr>
        <p:spPr bwMode="auto">
          <a:xfrm>
            <a:off x="4257465" y="3361706"/>
            <a:ext cx="333511" cy="342981"/>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1" name="Freeform 15">
            <a:extLst>
              <a:ext uri="{FF2B5EF4-FFF2-40B4-BE49-F238E27FC236}">
                <a16:creationId xmlns:a16="http://schemas.microsoft.com/office/drawing/2014/main" id="{D805F547-DBE6-43A3-ABAD-D895FEA1A227}"/>
              </a:ext>
            </a:extLst>
          </p:cNvPr>
          <p:cNvSpPr>
            <a:spLocks/>
          </p:cNvSpPr>
          <p:nvPr/>
        </p:nvSpPr>
        <p:spPr bwMode="auto">
          <a:xfrm>
            <a:off x="5582195" y="3573167"/>
            <a:ext cx="335364" cy="339516"/>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2" name="Freeform 16">
            <a:extLst>
              <a:ext uri="{FF2B5EF4-FFF2-40B4-BE49-F238E27FC236}">
                <a16:creationId xmlns:a16="http://schemas.microsoft.com/office/drawing/2014/main" id="{6AC8D27A-9DA7-4572-AF50-E7534BA0A218}"/>
              </a:ext>
            </a:extLst>
          </p:cNvPr>
          <p:cNvSpPr>
            <a:spLocks/>
          </p:cNvSpPr>
          <p:nvPr/>
        </p:nvSpPr>
        <p:spPr bwMode="auto">
          <a:xfrm>
            <a:off x="6082365" y="4931765"/>
            <a:ext cx="335364" cy="337783"/>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3" name="Freeform 17">
            <a:extLst>
              <a:ext uri="{FF2B5EF4-FFF2-40B4-BE49-F238E27FC236}">
                <a16:creationId xmlns:a16="http://schemas.microsoft.com/office/drawing/2014/main" id="{FB4D1067-2882-4D7F-BC32-76B609112064}"/>
              </a:ext>
            </a:extLst>
          </p:cNvPr>
          <p:cNvSpPr>
            <a:spLocks/>
          </p:cNvSpPr>
          <p:nvPr/>
        </p:nvSpPr>
        <p:spPr bwMode="auto">
          <a:xfrm>
            <a:off x="4619985" y="4694976"/>
            <a:ext cx="333511" cy="342981"/>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4" name="Freeform 18">
            <a:extLst>
              <a:ext uri="{FF2B5EF4-FFF2-40B4-BE49-F238E27FC236}">
                <a16:creationId xmlns:a16="http://schemas.microsoft.com/office/drawing/2014/main" id="{9700CC82-36D8-44FF-84F1-61C660377E81}"/>
              </a:ext>
            </a:extLst>
          </p:cNvPr>
          <p:cNvSpPr>
            <a:spLocks/>
          </p:cNvSpPr>
          <p:nvPr/>
        </p:nvSpPr>
        <p:spPr bwMode="auto">
          <a:xfrm>
            <a:off x="6937917" y="4081803"/>
            <a:ext cx="339071" cy="342981"/>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5" name="Freeform 19">
            <a:extLst>
              <a:ext uri="{FF2B5EF4-FFF2-40B4-BE49-F238E27FC236}">
                <a16:creationId xmlns:a16="http://schemas.microsoft.com/office/drawing/2014/main" id="{86C50871-D993-43A9-A0D9-1499BEC6B904}"/>
              </a:ext>
            </a:extLst>
          </p:cNvPr>
          <p:cNvSpPr>
            <a:spLocks/>
          </p:cNvSpPr>
          <p:nvPr/>
        </p:nvSpPr>
        <p:spPr bwMode="auto">
          <a:xfrm>
            <a:off x="5287555" y="5137489"/>
            <a:ext cx="335364" cy="342980"/>
          </a:xfrm>
          <a:prstGeom prst="ellipse">
            <a:avLst/>
          </a:prstGeom>
          <a:solidFill>
            <a:schemeClr val="accent2"/>
          </a:solidFill>
          <a:ln>
            <a:noFill/>
          </a:ln>
        </p:spPr>
        <p:txBody>
          <a:bodyPr lIns="91440" tIns="45720" rIns="91440" bIns="45720"/>
          <a:lstStyle/>
          <a:p>
            <a:pPr defTabSz="1219012"/>
            <a:endParaRPr lang="zh-CN" altLang="en-US" sz="2400" dirty="0">
              <a:solidFill>
                <a:prstClr val="black"/>
              </a:solidFill>
              <a:latin typeface="宋体" panose="02010600030101010101" pitchFamily="2" charset="-122"/>
              <a:ea typeface="宋体" panose="02010600030101010101" pitchFamily="2" charset="-122"/>
            </a:endParaRPr>
          </a:p>
        </p:txBody>
      </p:sp>
      <p:sp>
        <p:nvSpPr>
          <p:cNvPr id="16" name="Freeform 20">
            <a:extLst>
              <a:ext uri="{FF2B5EF4-FFF2-40B4-BE49-F238E27FC236}">
                <a16:creationId xmlns:a16="http://schemas.microsoft.com/office/drawing/2014/main" id="{35CF02A8-9749-4932-9D10-EE14772AE3AA}"/>
              </a:ext>
            </a:extLst>
          </p:cNvPr>
          <p:cNvSpPr>
            <a:spLocks/>
          </p:cNvSpPr>
          <p:nvPr/>
        </p:nvSpPr>
        <p:spPr bwMode="auto">
          <a:xfrm>
            <a:off x="6005581" y="4067986"/>
            <a:ext cx="335364" cy="341247"/>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7" name="Freeform 6">
            <a:extLst>
              <a:ext uri="{FF2B5EF4-FFF2-40B4-BE49-F238E27FC236}">
                <a16:creationId xmlns:a16="http://schemas.microsoft.com/office/drawing/2014/main" id="{0574AA4F-CF5D-4368-B124-A55F6C26A9A7}"/>
              </a:ext>
            </a:extLst>
          </p:cNvPr>
          <p:cNvSpPr>
            <a:spLocks/>
          </p:cNvSpPr>
          <p:nvPr/>
        </p:nvSpPr>
        <p:spPr bwMode="auto">
          <a:xfrm>
            <a:off x="4960937" y="2402527"/>
            <a:ext cx="604027" cy="616672"/>
          </a:xfrm>
          <a:prstGeom prst="ellipse">
            <a:avLst/>
          </a:prstGeom>
          <a:solidFill>
            <a:schemeClr val="accent4"/>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8" name="Freeform 12">
            <a:extLst>
              <a:ext uri="{FF2B5EF4-FFF2-40B4-BE49-F238E27FC236}">
                <a16:creationId xmlns:a16="http://schemas.microsoft.com/office/drawing/2014/main" id="{0AF134B0-DB70-41C6-AA36-CC7CE4B7C213}"/>
              </a:ext>
            </a:extLst>
          </p:cNvPr>
          <p:cNvSpPr>
            <a:spLocks/>
          </p:cNvSpPr>
          <p:nvPr/>
        </p:nvSpPr>
        <p:spPr bwMode="auto">
          <a:xfrm>
            <a:off x="6510715" y="3438279"/>
            <a:ext cx="607732" cy="613208"/>
          </a:xfrm>
          <a:prstGeom prst="ellipse">
            <a:avLst/>
          </a:prstGeom>
          <a:solidFill>
            <a:schemeClr val="accent2"/>
          </a:solidFill>
          <a:ln>
            <a:noFill/>
          </a:ln>
        </p:spPr>
        <p:txBody>
          <a:bodyPr lIns="91440" tIns="45720" rIns="91440" bIns="45720"/>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sp>
        <p:nvSpPr>
          <p:cNvPr id="19" name="TextBox 8">
            <a:extLst>
              <a:ext uri="{FF2B5EF4-FFF2-40B4-BE49-F238E27FC236}">
                <a16:creationId xmlns:a16="http://schemas.microsoft.com/office/drawing/2014/main" id="{344F6C29-642A-473C-8529-26031E0B098D}"/>
              </a:ext>
            </a:extLst>
          </p:cNvPr>
          <p:cNvSpPr txBox="1">
            <a:spLocks noChangeArrowheads="1"/>
          </p:cNvSpPr>
          <p:nvPr/>
        </p:nvSpPr>
        <p:spPr bwMode="auto">
          <a:xfrm>
            <a:off x="2591136" y="493721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black">
                    <a:lumMod val="65000"/>
                    <a:lumOff val="35000"/>
                  </a:prstClr>
                </a:solidFill>
                <a:latin typeface="宋体" panose="02010600030101010101" pitchFamily="2" charset="-122"/>
              </a:rPr>
              <a:t>添加标题</a:t>
            </a:r>
          </a:p>
        </p:txBody>
      </p:sp>
      <p:sp>
        <p:nvSpPr>
          <p:cNvPr id="20" name="TextBox 9">
            <a:extLst>
              <a:ext uri="{FF2B5EF4-FFF2-40B4-BE49-F238E27FC236}">
                <a16:creationId xmlns:a16="http://schemas.microsoft.com/office/drawing/2014/main" id="{0FA7C5CB-8360-4CA2-A56C-3CA1E5CF81EF}"/>
              </a:ext>
            </a:extLst>
          </p:cNvPr>
          <p:cNvSpPr txBox="1">
            <a:spLocks noChangeArrowheads="1"/>
          </p:cNvSpPr>
          <p:nvPr/>
        </p:nvSpPr>
        <p:spPr bwMode="auto">
          <a:xfrm>
            <a:off x="9156812" y="341100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black">
                    <a:lumMod val="65000"/>
                    <a:lumOff val="35000"/>
                  </a:prstClr>
                </a:solidFill>
                <a:latin typeface="宋体" panose="02010600030101010101" pitchFamily="2" charset="-122"/>
              </a:rPr>
              <a:t>添加标题</a:t>
            </a:r>
          </a:p>
        </p:txBody>
      </p:sp>
      <p:sp>
        <p:nvSpPr>
          <p:cNvPr id="21" name="TextBox 10">
            <a:extLst>
              <a:ext uri="{FF2B5EF4-FFF2-40B4-BE49-F238E27FC236}">
                <a16:creationId xmlns:a16="http://schemas.microsoft.com/office/drawing/2014/main" id="{9C8E1BAB-A66B-4C3E-902B-3615E978B680}"/>
              </a:ext>
            </a:extLst>
          </p:cNvPr>
          <p:cNvSpPr txBox="1">
            <a:spLocks noChangeArrowheads="1"/>
          </p:cNvSpPr>
          <p:nvPr/>
        </p:nvSpPr>
        <p:spPr bwMode="auto">
          <a:xfrm>
            <a:off x="8132548" y="507182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black">
                    <a:lumMod val="65000"/>
                    <a:lumOff val="35000"/>
                  </a:prstClr>
                </a:solidFill>
                <a:latin typeface="宋体" panose="02010600030101010101" pitchFamily="2" charset="-122"/>
              </a:rPr>
              <a:t>添加标题</a:t>
            </a:r>
          </a:p>
        </p:txBody>
      </p:sp>
      <p:sp>
        <p:nvSpPr>
          <p:cNvPr id="22" name="TextBox 11">
            <a:extLst>
              <a:ext uri="{FF2B5EF4-FFF2-40B4-BE49-F238E27FC236}">
                <a16:creationId xmlns:a16="http://schemas.microsoft.com/office/drawing/2014/main" id="{4C3A1DC0-6C94-4CDA-86D8-88B241678FCB}"/>
              </a:ext>
            </a:extLst>
          </p:cNvPr>
          <p:cNvSpPr txBox="1">
            <a:spLocks noChangeArrowheads="1"/>
          </p:cNvSpPr>
          <p:nvPr/>
        </p:nvSpPr>
        <p:spPr bwMode="auto">
          <a:xfrm>
            <a:off x="2573060" y="310860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black">
                    <a:lumMod val="65000"/>
                    <a:lumOff val="35000"/>
                  </a:prstClr>
                </a:solidFill>
                <a:latin typeface="宋体" panose="02010600030101010101" pitchFamily="2" charset="-122"/>
              </a:rPr>
              <a:t>添加标题</a:t>
            </a:r>
          </a:p>
        </p:txBody>
      </p:sp>
      <p:sp>
        <p:nvSpPr>
          <p:cNvPr id="23" name="TextBox 12">
            <a:extLst>
              <a:ext uri="{FF2B5EF4-FFF2-40B4-BE49-F238E27FC236}">
                <a16:creationId xmlns:a16="http://schemas.microsoft.com/office/drawing/2014/main" id="{6F5EFF62-DA86-4E5A-98FA-CB76BFF0CC03}"/>
              </a:ext>
            </a:extLst>
          </p:cNvPr>
          <p:cNvSpPr txBox="1">
            <a:spLocks noChangeArrowheads="1"/>
          </p:cNvSpPr>
          <p:nvPr/>
        </p:nvSpPr>
        <p:spPr bwMode="auto">
          <a:xfrm>
            <a:off x="6298995" y="267971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219012">
              <a:lnSpc>
                <a:spcPct val="100000"/>
              </a:lnSpc>
              <a:spcBef>
                <a:spcPct val="0"/>
              </a:spcBef>
              <a:buNone/>
            </a:pPr>
            <a:r>
              <a:rPr lang="zh-CN" altLang="en-US" sz="1600" dirty="0">
                <a:solidFill>
                  <a:prstClr val="black">
                    <a:lumMod val="65000"/>
                    <a:lumOff val="35000"/>
                  </a:prstClr>
                </a:solidFill>
                <a:latin typeface="宋体" panose="02010600030101010101" pitchFamily="2" charset="-122"/>
              </a:rPr>
              <a:t>添加标题</a:t>
            </a:r>
          </a:p>
        </p:txBody>
      </p:sp>
      <p:sp>
        <p:nvSpPr>
          <p:cNvPr id="24" name="任意多边形 31">
            <a:extLst>
              <a:ext uri="{FF2B5EF4-FFF2-40B4-BE49-F238E27FC236}">
                <a16:creationId xmlns:a16="http://schemas.microsoft.com/office/drawing/2014/main" id="{17DDE758-D4F1-438E-BEC7-AE6B337A7D77}"/>
              </a:ext>
            </a:extLst>
          </p:cNvPr>
          <p:cNvSpPr>
            <a:spLocks/>
          </p:cNvSpPr>
          <p:nvPr/>
        </p:nvSpPr>
        <p:spPr bwMode="auto">
          <a:xfrm flipV="1">
            <a:off x="3465011" y="5025777"/>
            <a:ext cx="514796" cy="47168"/>
          </a:xfrm>
          <a:custGeom>
            <a:avLst/>
            <a:gdLst>
              <a:gd name="T0" fmla="*/ 0 w 361950"/>
              <a:gd name="T1" fmla="*/ 0 h 54478"/>
              <a:gd name="T2" fmla="*/ 2852087 w 361950"/>
              <a:gd name="T3" fmla="*/ 0 h 54478"/>
              <a:gd name="T4" fmla="*/ 0 60000 65536"/>
              <a:gd name="T5" fmla="*/ 0 60000 65536"/>
            </a:gdLst>
            <a:ahLst/>
            <a:cxnLst>
              <a:cxn ang="T4">
                <a:pos x="T0" y="T1"/>
              </a:cxn>
              <a:cxn ang="T5">
                <a:pos x="T2" y="T3"/>
              </a:cxn>
            </a:cxnLst>
            <a:rect l="0" t="0" r="r" b="b"/>
            <a:pathLst>
              <a:path w="361950" h="54478">
                <a:moveTo>
                  <a:pt x="0" y="0"/>
                </a:moveTo>
                <a:lnTo>
                  <a:pt x="361950" y="0"/>
                </a:lnTo>
              </a:path>
            </a:pathLst>
          </a:custGeom>
          <a:noFill/>
          <a:ln w="6350" cap="flat" cmpd="sng">
            <a:solidFill>
              <a:schemeClr val="accent4"/>
            </a:solidFill>
            <a:prstDash val="dash"/>
            <a:round/>
            <a:headEnd/>
            <a:tailEnd/>
          </a:ln>
          <a:extLst>
            <a:ext uri="{909E8E84-426E-40DD-AFC4-6F175D3DCCD1}">
              <a14:hiddenFill xmlns:a14="http://schemas.microsoft.com/office/drawing/2010/main">
                <a:solidFill>
                  <a:srgbClr val="FFFFFF"/>
                </a:solidFill>
              </a14:hiddenFill>
            </a:ext>
          </a:extLst>
        </p:spPr>
        <p:txBody>
          <a:bodyPr lIns="91440" tIns="45720" rIns="91440" bIns="45720" anchor="ctr"/>
          <a:lstStyle/>
          <a:p>
            <a:pPr defTabSz="1219012"/>
            <a:endParaRPr lang="zh-CN" altLang="en-US" sz="2400">
              <a:solidFill>
                <a:prstClr val="black"/>
              </a:solidFill>
              <a:latin typeface="宋体" panose="02010600030101010101" pitchFamily="2" charset="-122"/>
              <a:ea typeface="宋体" panose="02010600030101010101" pitchFamily="2" charset="-122"/>
            </a:endParaRPr>
          </a:p>
        </p:txBody>
      </p:sp>
      <p:cxnSp>
        <p:nvCxnSpPr>
          <p:cNvPr id="25" name="直接连接符 24">
            <a:extLst>
              <a:ext uri="{FF2B5EF4-FFF2-40B4-BE49-F238E27FC236}">
                <a16:creationId xmlns:a16="http://schemas.microsoft.com/office/drawing/2014/main" id="{E3EB2B6A-E4FF-4736-B93E-CB2C95C1979F}"/>
              </a:ext>
            </a:extLst>
          </p:cNvPr>
          <p:cNvCxnSpPr>
            <a:cxnSpLocks/>
          </p:cNvCxnSpPr>
          <p:nvPr/>
        </p:nvCxnSpPr>
        <p:spPr>
          <a:xfrm>
            <a:off x="3489756" y="3253455"/>
            <a:ext cx="15035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AD19147-7C1D-4246-9283-726A68CD0018}"/>
              </a:ext>
            </a:extLst>
          </p:cNvPr>
          <p:cNvCxnSpPr>
            <a:cxnSpLocks/>
            <a:stCxn id="23" idx="2"/>
          </p:cNvCxnSpPr>
          <p:nvPr/>
        </p:nvCxnSpPr>
        <p:spPr>
          <a:xfrm>
            <a:off x="6801697" y="3018271"/>
            <a:ext cx="2159" cy="40003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99E6FD6-53E4-4E70-817E-B301552CBBEB}"/>
              </a:ext>
            </a:extLst>
          </p:cNvPr>
          <p:cNvCxnSpPr>
            <a:cxnSpLocks/>
          </p:cNvCxnSpPr>
          <p:nvPr/>
        </p:nvCxnSpPr>
        <p:spPr>
          <a:xfrm>
            <a:off x="7954884" y="3533195"/>
            <a:ext cx="1205053"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C4F4087-B1A6-4E3C-8CFD-6F28C9B9AB51}"/>
              </a:ext>
            </a:extLst>
          </p:cNvPr>
          <p:cNvCxnSpPr>
            <a:cxnSpLocks/>
          </p:cNvCxnSpPr>
          <p:nvPr/>
        </p:nvCxnSpPr>
        <p:spPr>
          <a:xfrm>
            <a:off x="7675001" y="5199931"/>
            <a:ext cx="559763"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33388F06-70E7-4FDF-8F57-5B84E7914F44}"/>
              </a:ext>
            </a:extLst>
          </p:cNvPr>
          <p:cNvGrpSpPr/>
          <p:nvPr>
            <p:custDataLst>
              <p:tags r:id="rId1"/>
            </p:custDataLst>
          </p:nvPr>
        </p:nvGrpSpPr>
        <p:grpSpPr>
          <a:xfrm>
            <a:off x="8036652" y="253088"/>
            <a:ext cx="3776519" cy="594200"/>
            <a:chOff x="3159125" y="2914650"/>
            <a:chExt cx="5867400" cy="1031876"/>
          </a:xfrm>
        </p:grpSpPr>
        <p:sp>
          <p:nvSpPr>
            <p:cNvPr id="30" name="Freeform 5">
              <a:extLst>
                <a:ext uri="{FF2B5EF4-FFF2-40B4-BE49-F238E27FC236}">
                  <a16:creationId xmlns:a16="http://schemas.microsoft.com/office/drawing/2014/main" id="{33022627-433C-4601-BD45-F76F5ACD21D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6">
              <a:extLst>
                <a:ext uri="{FF2B5EF4-FFF2-40B4-BE49-F238E27FC236}">
                  <a16:creationId xmlns:a16="http://schemas.microsoft.com/office/drawing/2014/main" id="{8380E22F-C08D-4D07-9D98-E0FA24B1AF9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7">
              <a:extLst>
                <a:ext uri="{FF2B5EF4-FFF2-40B4-BE49-F238E27FC236}">
                  <a16:creationId xmlns:a16="http://schemas.microsoft.com/office/drawing/2014/main" id="{CB917BCA-7B1B-4716-9335-446BAD28C68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8">
              <a:extLst>
                <a:ext uri="{FF2B5EF4-FFF2-40B4-BE49-F238E27FC236}">
                  <a16:creationId xmlns:a16="http://schemas.microsoft.com/office/drawing/2014/main" id="{58B60365-0C90-449F-A163-4F91F7681997}"/>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9">
              <a:extLst>
                <a:ext uri="{FF2B5EF4-FFF2-40B4-BE49-F238E27FC236}">
                  <a16:creationId xmlns:a16="http://schemas.microsoft.com/office/drawing/2014/main" id="{A7618D3A-1ED2-47D5-8163-5B4A2F7D3C9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0">
              <a:extLst>
                <a:ext uri="{FF2B5EF4-FFF2-40B4-BE49-F238E27FC236}">
                  <a16:creationId xmlns:a16="http://schemas.microsoft.com/office/drawing/2014/main" id="{0DF423C9-00F0-4E85-8FDF-1F612DFFF15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1">
              <a:extLst>
                <a:ext uri="{FF2B5EF4-FFF2-40B4-BE49-F238E27FC236}">
                  <a16:creationId xmlns:a16="http://schemas.microsoft.com/office/drawing/2014/main" id="{B63AF117-BD35-4B79-83B6-353A5CD82FEA}"/>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2">
              <a:extLst>
                <a:ext uri="{FF2B5EF4-FFF2-40B4-BE49-F238E27FC236}">
                  <a16:creationId xmlns:a16="http://schemas.microsoft.com/office/drawing/2014/main" id="{1461537C-7D05-43A3-99D8-7C8205FD83B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3">
              <a:extLst>
                <a:ext uri="{FF2B5EF4-FFF2-40B4-BE49-F238E27FC236}">
                  <a16:creationId xmlns:a16="http://schemas.microsoft.com/office/drawing/2014/main" id="{BF6A15B5-45ED-4183-85AF-7FCF79108BCE}"/>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4">
              <a:extLst>
                <a:ext uri="{FF2B5EF4-FFF2-40B4-BE49-F238E27FC236}">
                  <a16:creationId xmlns:a16="http://schemas.microsoft.com/office/drawing/2014/main" id="{A03545FB-56EC-48BF-AF7F-CC46CEC2C39B}"/>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5">
              <a:extLst>
                <a:ext uri="{FF2B5EF4-FFF2-40B4-BE49-F238E27FC236}">
                  <a16:creationId xmlns:a16="http://schemas.microsoft.com/office/drawing/2014/main" id="{7A1797DF-BE83-4F38-8EF1-7FD7ABF8175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6">
              <a:extLst>
                <a:ext uri="{FF2B5EF4-FFF2-40B4-BE49-F238E27FC236}">
                  <a16:creationId xmlns:a16="http://schemas.microsoft.com/office/drawing/2014/main" id="{73896BF2-41CB-4F00-87B6-C5265AE30B1F}"/>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7">
              <a:extLst>
                <a:ext uri="{FF2B5EF4-FFF2-40B4-BE49-F238E27FC236}">
                  <a16:creationId xmlns:a16="http://schemas.microsoft.com/office/drawing/2014/main" id="{9BE95582-FB61-4A65-A8FA-7E5F28E3EE47}"/>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8">
              <a:extLst>
                <a:ext uri="{FF2B5EF4-FFF2-40B4-BE49-F238E27FC236}">
                  <a16:creationId xmlns:a16="http://schemas.microsoft.com/office/drawing/2014/main" id="{C92C7A21-E94C-4317-A265-8D56AEED363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9">
              <a:extLst>
                <a:ext uri="{FF2B5EF4-FFF2-40B4-BE49-F238E27FC236}">
                  <a16:creationId xmlns:a16="http://schemas.microsoft.com/office/drawing/2014/main" id="{0FC6509A-4307-4B99-B740-9C71EE67F5C8}"/>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49263532"/>
      </p:ext>
    </p:extLst>
  </p:cSld>
  <p:clrMapOvr>
    <a:masterClrMapping/>
  </p:clrMapOvr>
  <mc:AlternateContent xmlns:mc="http://schemas.openxmlformats.org/markup-compatibility/2006" xmlns:p14="http://schemas.microsoft.com/office/powerpoint/2010/main">
    <mc:Choice Requires="p14">
      <p:transition spd="slow" advClick="0" advTm="3500">
        <p14:prism isInverted="1"/>
      </p:transition>
    </mc:Choice>
    <mc:Fallback xmlns="">
      <p:transition spd="slow" advClick="0"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Effect transition="in" filter="fade">
                                      <p:cBhvr>
                                        <p:cTn id="68" dur="500"/>
                                        <p:tgtEl>
                                          <p:spTgt spid="15"/>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Effect transition="in" filter="fade">
                                      <p:cBhvr>
                                        <p:cTn id="73" dur="500"/>
                                        <p:tgtEl>
                                          <p:spTgt spid="9"/>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5"/>
                                        </p:tgtEl>
                                        <p:attrNameLst>
                                          <p:attrName>style.visibility</p:attrName>
                                        </p:attrNameLst>
                                      </p:cBhvr>
                                      <p:to>
                                        <p:strVal val="visible"/>
                                      </p:to>
                                    </p:set>
                                    <p:anim calcmode="lin" valueType="num">
                                      <p:cBhvr>
                                        <p:cTn id="76" dur="500" fill="hold"/>
                                        <p:tgtEl>
                                          <p:spTgt spid="5"/>
                                        </p:tgtEl>
                                        <p:attrNameLst>
                                          <p:attrName>ppt_w</p:attrName>
                                        </p:attrNameLst>
                                      </p:cBhvr>
                                      <p:tavLst>
                                        <p:tav tm="0">
                                          <p:val>
                                            <p:fltVal val="0"/>
                                          </p:val>
                                        </p:tav>
                                        <p:tav tm="100000">
                                          <p:val>
                                            <p:strVal val="#ppt_w"/>
                                          </p:val>
                                        </p:tav>
                                      </p:tavLst>
                                    </p:anim>
                                    <p:anim calcmode="lin" valueType="num">
                                      <p:cBhvr>
                                        <p:cTn id="77" dur="500" fill="hold"/>
                                        <p:tgtEl>
                                          <p:spTgt spid="5"/>
                                        </p:tgtEl>
                                        <p:attrNameLst>
                                          <p:attrName>ppt_h</p:attrName>
                                        </p:attrNameLst>
                                      </p:cBhvr>
                                      <p:tavLst>
                                        <p:tav tm="0">
                                          <p:val>
                                            <p:fltVal val="0"/>
                                          </p:val>
                                        </p:tav>
                                        <p:tav tm="100000">
                                          <p:val>
                                            <p:strVal val="#ppt_h"/>
                                          </p:val>
                                        </p:tav>
                                      </p:tavLst>
                                    </p:anim>
                                    <p:animEffect transition="in" filter="fade">
                                      <p:cBhvr>
                                        <p:cTn id="78" dur="500"/>
                                        <p:tgtEl>
                                          <p:spTgt spid="5"/>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childTnLst>
                          </p:cTn>
                        </p:par>
                        <p:par>
                          <p:cTn id="84" fill="hold">
                            <p:stCondLst>
                              <p:cond delay="1500"/>
                            </p:stCondLst>
                            <p:childTnLst>
                              <p:par>
                                <p:cTn id="85" presetID="2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8"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500"/>
                                        <p:tgtEl>
                                          <p:spTgt spid="27"/>
                                        </p:tgtEl>
                                      </p:cBhvr>
                                    </p:animEffect>
                                  </p:childTnLst>
                                </p:cTn>
                              </p:par>
                              <p:par>
                                <p:cTn id="91" presetID="22" presetClass="entr" presetSubtype="8" fill="hold"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right)">
                                      <p:cBhvr>
                                        <p:cTn id="96" dur="500"/>
                                        <p:tgtEl>
                                          <p:spTgt spid="24"/>
                                        </p:tgtEl>
                                      </p:cBhvr>
                                    </p:animEffect>
                                  </p:childTnLst>
                                </p:cTn>
                              </p:par>
                              <p:par>
                                <p:cTn id="97" presetID="22" presetClass="entr" presetSubtype="2"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right)">
                                      <p:cBhvr>
                                        <p:cTn id="99" dur="500"/>
                                        <p:tgtEl>
                                          <p:spTgt spid="25"/>
                                        </p:tgtEl>
                                      </p:cBhvr>
                                    </p:animEffect>
                                  </p:childTnLst>
                                </p:cTn>
                              </p:par>
                            </p:childTnLst>
                          </p:cTn>
                        </p:par>
                        <p:par>
                          <p:cTn id="100" fill="hold">
                            <p:stCondLst>
                              <p:cond delay="2000"/>
                            </p:stCondLst>
                            <p:childTnLst>
                              <p:par>
                                <p:cTn id="101" presetID="12" presetClass="entr" presetSubtype="4"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p:tgtEl>
                                          <p:spTgt spid="23"/>
                                        </p:tgtEl>
                                        <p:attrNameLst>
                                          <p:attrName>ppt_y</p:attrName>
                                        </p:attrNameLst>
                                      </p:cBhvr>
                                      <p:tavLst>
                                        <p:tav tm="0">
                                          <p:val>
                                            <p:strVal val="#ppt_y+#ppt_h*1.125000"/>
                                          </p:val>
                                        </p:tav>
                                        <p:tav tm="100000">
                                          <p:val>
                                            <p:strVal val="#ppt_y"/>
                                          </p:val>
                                        </p:tav>
                                      </p:tavLst>
                                    </p:anim>
                                    <p:animEffect transition="in" filter="wipe(up)">
                                      <p:cBhvr>
                                        <p:cTn id="104" dur="500"/>
                                        <p:tgtEl>
                                          <p:spTgt spid="23"/>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p:tgtEl>
                                          <p:spTgt spid="20"/>
                                        </p:tgtEl>
                                        <p:attrNameLst>
                                          <p:attrName>ppt_x</p:attrName>
                                        </p:attrNameLst>
                                      </p:cBhvr>
                                      <p:tavLst>
                                        <p:tav tm="0">
                                          <p:val>
                                            <p:strVal val="#ppt_x-#ppt_w*1.125000"/>
                                          </p:val>
                                        </p:tav>
                                        <p:tav tm="100000">
                                          <p:val>
                                            <p:strVal val="#ppt_x"/>
                                          </p:val>
                                        </p:tav>
                                      </p:tavLst>
                                    </p:anim>
                                    <p:animEffect transition="in" filter="wipe(right)">
                                      <p:cBhvr>
                                        <p:cTn id="108" dur="500"/>
                                        <p:tgtEl>
                                          <p:spTgt spid="20"/>
                                        </p:tgtEl>
                                      </p:cBhvr>
                                    </p:animEffect>
                                  </p:childTnLst>
                                </p:cTn>
                              </p:par>
                              <p:par>
                                <p:cTn id="109" presetID="12" presetClass="entr" presetSubtype="8" fill="hold" grpId="0" nodeType="withEffect">
                                  <p:stCondLst>
                                    <p:cond delay="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500"/>
                                        <p:tgtEl>
                                          <p:spTgt spid="21"/>
                                        </p:tgtEl>
                                        <p:attrNameLst>
                                          <p:attrName>ppt_x</p:attrName>
                                        </p:attrNameLst>
                                      </p:cBhvr>
                                      <p:tavLst>
                                        <p:tav tm="0">
                                          <p:val>
                                            <p:strVal val="#ppt_x-#ppt_w*1.125000"/>
                                          </p:val>
                                        </p:tav>
                                        <p:tav tm="100000">
                                          <p:val>
                                            <p:strVal val="#ppt_x"/>
                                          </p:val>
                                        </p:tav>
                                      </p:tavLst>
                                    </p:anim>
                                    <p:animEffect transition="in" filter="wipe(right)">
                                      <p:cBhvr>
                                        <p:cTn id="112" dur="500"/>
                                        <p:tgtEl>
                                          <p:spTgt spid="21"/>
                                        </p:tgtEl>
                                      </p:cBhvr>
                                    </p:animEffect>
                                  </p:childTnLst>
                                </p:cTn>
                              </p:par>
                              <p:par>
                                <p:cTn id="113" presetID="12" presetClass="entr" presetSubtype="2"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p:tgtEl>
                                          <p:spTgt spid="19"/>
                                        </p:tgtEl>
                                        <p:attrNameLst>
                                          <p:attrName>ppt_x</p:attrName>
                                        </p:attrNameLst>
                                      </p:cBhvr>
                                      <p:tavLst>
                                        <p:tav tm="0">
                                          <p:val>
                                            <p:strVal val="#ppt_x+#ppt_w*1.125000"/>
                                          </p:val>
                                        </p:tav>
                                        <p:tav tm="100000">
                                          <p:val>
                                            <p:strVal val="#ppt_x"/>
                                          </p:val>
                                        </p:tav>
                                      </p:tavLst>
                                    </p:anim>
                                    <p:animEffect transition="in" filter="wipe(left)">
                                      <p:cBhvr>
                                        <p:cTn id="116" dur="500"/>
                                        <p:tgtEl>
                                          <p:spTgt spid="19"/>
                                        </p:tgtEl>
                                      </p:cBhvr>
                                    </p:animEffect>
                                  </p:childTnLst>
                                </p:cTn>
                              </p:par>
                              <p:par>
                                <p:cTn id="117" presetID="12" presetClass="entr" presetSubtype="2" fill="hold" grpId="0" nodeType="withEffect">
                                  <p:stCondLst>
                                    <p:cond delay="0"/>
                                  </p:stCondLst>
                                  <p:childTnLst>
                                    <p:set>
                                      <p:cBhvr>
                                        <p:cTn id="118" dur="1" fill="hold">
                                          <p:stCondLst>
                                            <p:cond delay="0"/>
                                          </p:stCondLst>
                                        </p:cTn>
                                        <p:tgtEl>
                                          <p:spTgt spid="22"/>
                                        </p:tgtEl>
                                        <p:attrNameLst>
                                          <p:attrName>style.visibility</p:attrName>
                                        </p:attrNameLst>
                                      </p:cBhvr>
                                      <p:to>
                                        <p:strVal val="visible"/>
                                      </p:to>
                                    </p:set>
                                    <p:anim calcmode="lin" valueType="num">
                                      <p:cBhvr additive="base">
                                        <p:cTn id="119" dur="500"/>
                                        <p:tgtEl>
                                          <p:spTgt spid="22"/>
                                        </p:tgtEl>
                                        <p:attrNameLst>
                                          <p:attrName>ppt_x</p:attrName>
                                        </p:attrNameLst>
                                      </p:cBhvr>
                                      <p:tavLst>
                                        <p:tav tm="0">
                                          <p:val>
                                            <p:strVal val="#ppt_x+#ppt_w*1.125000"/>
                                          </p:val>
                                        </p:tav>
                                        <p:tav tm="100000">
                                          <p:val>
                                            <p:strVal val="#ppt_x"/>
                                          </p:val>
                                        </p:tav>
                                      </p:tavLst>
                                    </p:anim>
                                    <p:animEffect transition="in" filter="wipe(left)">
                                      <p:cBhvr>
                                        <p:cTn id="1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13">
            <a:extLst>
              <a:ext uri="{FF2B5EF4-FFF2-40B4-BE49-F238E27FC236}">
                <a16:creationId xmlns:a16="http://schemas.microsoft.com/office/drawing/2014/main" id="{00A9D1F3-C5A7-4734-8722-066BB8F09B9D}"/>
              </a:ext>
            </a:extLst>
          </p:cNvPr>
          <p:cNvCxnSpPr>
            <a:cxnSpLocks noChangeShapeType="1"/>
            <a:stCxn id="22" idx="7"/>
            <a:endCxn id="20" idx="3"/>
          </p:cNvCxnSpPr>
          <p:nvPr/>
        </p:nvCxnSpPr>
        <p:spPr bwMode="auto">
          <a:xfrm flipV="1">
            <a:off x="3039207" y="3934312"/>
            <a:ext cx="429424" cy="348643"/>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8" name="直接连接符 17">
            <a:extLst>
              <a:ext uri="{FF2B5EF4-FFF2-40B4-BE49-F238E27FC236}">
                <a16:creationId xmlns:a16="http://schemas.microsoft.com/office/drawing/2014/main" id="{EF4A9506-BBFC-4FE6-9143-0C9CB7E68A52}"/>
              </a:ext>
            </a:extLst>
          </p:cNvPr>
          <p:cNvSpPr>
            <a:spLocks noChangeShapeType="1"/>
          </p:cNvSpPr>
          <p:nvPr/>
        </p:nvSpPr>
        <p:spPr bwMode="auto">
          <a:xfrm>
            <a:off x="4693130" y="3737316"/>
            <a:ext cx="810663" cy="583904"/>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txBody>
          <a:bodyPr lIns="91440" tIns="45720" rIns="91440" bIns="45720"/>
          <a:lstStyle/>
          <a:p>
            <a:pPr defTabSz="1219012" fontAlgn="base">
              <a:spcBef>
                <a:spcPct val="0"/>
              </a:spcBef>
              <a:spcAft>
                <a:spcPct val="0"/>
              </a:spcAft>
            </a:pPr>
            <a:endParaRPr lang="zh-CN" altLang="en-US" sz="1200" dirty="0">
              <a:solidFill>
                <a:prstClr val="black"/>
              </a:solidFill>
              <a:latin typeface="宋体" panose="02010600030101010101" pitchFamily="2" charset="-122"/>
              <a:ea typeface="宋体" panose="02010600030101010101" pitchFamily="2" charset="-122"/>
            </a:endParaRPr>
          </a:p>
        </p:txBody>
      </p:sp>
      <p:cxnSp>
        <p:nvCxnSpPr>
          <p:cNvPr id="9" name="直接连接符 20">
            <a:extLst>
              <a:ext uri="{FF2B5EF4-FFF2-40B4-BE49-F238E27FC236}">
                <a16:creationId xmlns:a16="http://schemas.microsoft.com/office/drawing/2014/main" id="{A5B55B3D-0E76-4679-BB2D-647212002BE5}"/>
              </a:ext>
            </a:extLst>
          </p:cNvPr>
          <p:cNvCxnSpPr>
            <a:cxnSpLocks noChangeShapeType="1"/>
            <a:stCxn id="18" idx="7"/>
            <a:endCxn id="16" idx="3"/>
          </p:cNvCxnSpPr>
          <p:nvPr/>
        </p:nvCxnSpPr>
        <p:spPr bwMode="auto">
          <a:xfrm flipV="1">
            <a:off x="6487357" y="3669288"/>
            <a:ext cx="742635" cy="653349"/>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0" name="直接连接符 23">
            <a:extLst>
              <a:ext uri="{FF2B5EF4-FFF2-40B4-BE49-F238E27FC236}">
                <a16:creationId xmlns:a16="http://schemas.microsoft.com/office/drawing/2014/main" id="{B7542721-E3FA-4173-BAA7-34A173834970}"/>
              </a:ext>
            </a:extLst>
          </p:cNvPr>
          <p:cNvCxnSpPr>
            <a:cxnSpLocks noChangeShapeType="1"/>
            <a:stCxn id="13" idx="5"/>
            <a:endCxn id="22" idx="1"/>
          </p:cNvCxnSpPr>
          <p:nvPr/>
        </p:nvCxnSpPr>
        <p:spPr bwMode="auto">
          <a:xfrm>
            <a:off x="1881319" y="4029269"/>
            <a:ext cx="355728" cy="253687"/>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 name="直接连接符 43">
            <a:extLst>
              <a:ext uri="{FF2B5EF4-FFF2-40B4-BE49-F238E27FC236}">
                <a16:creationId xmlns:a16="http://schemas.microsoft.com/office/drawing/2014/main" id="{F8849A8C-4069-49EA-8AE6-4FC7516DD15B}"/>
              </a:ext>
            </a:extLst>
          </p:cNvPr>
          <p:cNvCxnSpPr>
            <a:cxnSpLocks noChangeShapeType="1"/>
            <a:stCxn id="14" idx="7"/>
            <a:endCxn id="18" idx="3"/>
          </p:cNvCxnSpPr>
          <p:nvPr/>
        </p:nvCxnSpPr>
        <p:spPr bwMode="auto">
          <a:xfrm flipV="1">
            <a:off x="5145229" y="5306204"/>
            <a:ext cx="358563" cy="331635"/>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2" name="直接连接符 72">
            <a:extLst>
              <a:ext uri="{FF2B5EF4-FFF2-40B4-BE49-F238E27FC236}">
                <a16:creationId xmlns:a16="http://schemas.microsoft.com/office/drawing/2014/main" id="{EAF41050-0538-40B9-ABF5-D2B397473230}"/>
              </a:ext>
            </a:extLst>
          </p:cNvPr>
          <p:cNvCxnSpPr>
            <a:cxnSpLocks noChangeShapeType="1"/>
            <a:stCxn id="16" idx="6"/>
            <a:endCxn id="15" idx="1"/>
          </p:cNvCxnSpPr>
          <p:nvPr/>
        </p:nvCxnSpPr>
        <p:spPr bwMode="auto">
          <a:xfrm>
            <a:off x="8973202" y="2947912"/>
            <a:ext cx="497453" cy="334469"/>
          </a:xfrm>
          <a:prstGeom prst="line">
            <a:avLst/>
          </a:prstGeom>
          <a:noFill/>
          <a:ln w="28575">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13" name="椭圆 56">
            <a:extLst>
              <a:ext uri="{FF2B5EF4-FFF2-40B4-BE49-F238E27FC236}">
                <a16:creationId xmlns:a16="http://schemas.microsoft.com/office/drawing/2014/main" id="{731E4B3B-FC17-449C-BF3A-D51715E1FA90}"/>
              </a:ext>
            </a:extLst>
          </p:cNvPr>
          <p:cNvSpPr>
            <a:spLocks noChangeArrowheads="1"/>
          </p:cNvSpPr>
          <p:nvPr/>
        </p:nvSpPr>
        <p:spPr bwMode="auto">
          <a:xfrm rot="21019160">
            <a:off x="1466068" y="3669288"/>
            <a:ext cx="457769" cy="456352"/>
          </a:xfrm>
          <a:prstGeom prst="ellipse">
            <a:avLst/>
          </a:prstGeom>
          <a:solidFill>
            <a:schemeClr val="accent1"/>
          </a:solidFill>
          <a:ln>
            <a:noFill/>
          </a:ln>
          <a:extLst/>
        </p:spPr>
        <p:txBody>
          <a:bodyPr lIns="107527" tIns="53764" rIns="107527" bIns="53764"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14" name="椭圆 58">
            <a:extLst>
              <a:ext uri="{FF2B5EF4-FFF2-40B4-BE49-F238E27FC236}">
                <a16:creationId xmlns:a16="http://schemas.microsoft.com/office/drawing/2014/main" id="{8F44A915-9714-48AC-A8C6-FB166F753EE5}"/>
              </a:ext>
            </a:extLst>
          </p:cNvPr>
          <p:cNvSpPr>
            <a:spLocks noChangeArrowheads="1"/>
          </p:cNvSpPr>
          <p:nvPr/>
        </p:nvSpPr>
        <p:spPr bwMode="auto">
          <a:xfrm>
            <a:off x="4643525" y="5551388"/>
            <a:ext cx="586739" cy="588155"/>
          </a:xfrm>
          <a:prstGeom prst="ellipse">
            <a:avLst/>
          </a:prstGeom>
          <a:solidFill>
            <a:schemeClr val="accent3"/>
          </a:solidFill>
          <a:ln>
            <a:noFill/>
          </a:ln>
          <a:extLst/>
        </p:spPr>
        <p:txBody>
          <a:bodyPr lIns="107527" tIns="53764" rIns="107527" bIns="53764"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15" name="椭圆 70">
            <a:extLst>
              <a:ext uri="{FF2B5EF4-FFF2-40B4-BE49-F238E27FC236}">
                <a16:creationId xmlns:a16="http://schemas.microsoft.com/office/drawing/2014/main" id="{95B95264-63FD-444C-9246-F7BE3D5B4F6E}"/>
              </a:ext>
            </a:extLst>
          </p:cNvPr>
          <p:cNvSpPr>
            <a:spLocks noChangeArrowheads="1"/>
          </p:cNvSpPr>
          <p:nvPr/>
        </p:nvSpPr>
        <p:spPr bwMode="auto">
          <a:xfrm>
            <a:off x="9371448" y="3183174"/>
            <a:ext cx="678859" cy="678860"/>
          </a:xfrm>
          <a:prstGeom prst="ellipse">
            <a:avLst/>
          </a:prstGeom>
          <a:solidFill>
            <a:schemeClr val="accent4"/>
          </a:solidFill>
          <a:ln>
            <a:noFill/>
          </a:ln>
          <a:extLst/>
        </p:spPr>
        <p:txBody>
          <a:bodyPr lIns="107527" tIns="53764" rIns="107527" bIns="53764"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grpSp>
        <p:nvGrpSpPr>
          <p:cNvPr id="2" name="组合 23">
            <a:extLst>
              <a:ext uri="{FF2B5EF4-FFF2-40B4-BE49-F238E27FC236}">
                <a16:creationId xmlns:a16="http://schemas.microsoft.com/office/drawing/2014/main" id="{F69A9127-5FFA-4ED5-9B45-45A78DD05840}"/>
              </a:ext>
            </a:extLst>
          </p:cNvPr>
          <p:cNvGrpSpPr/>
          <p:nvPr/>
        </p:nvGrpSpPr>
        <p:grpSpPr>
          <a:xfrm>
            <a:off x="7067107" y="4392360"/>
            <a:ext cx="4036324" cy="1213502"/>
            <a:chOff x="7440093" y="3942239"/>
            <a:chExt cx="4521218" cy="1359284"/>
          </a:xfrm>
        </p:grpSpPr>
        <p:sp>
          <p:nvSpPr>
            <p:cNvPr id="25" name="Freeform 5">
              <a:extLst>
                <a:ext uri="{FF2B5EF4-FFF2-40B4-BE49-F238E27FC236}">
                  <a16:creationId xmlns:a16="http://schemas.microsoft.com/office/drawing/2014/main" id="{7EDD2FBB-5523-4F9E-B166-07C07A9D7CF5}"/>
                </a:ext>
              </a:extLst>
            </p:cNvPr>
            <p:cNvSpPr>
              <a:spLocks/>
            </p:cNvSpPr>
            <p:nvPr/>
          </p:nvSpPr>
          <p:spPr bwMode="auto">
            <a:xfrm>
              <a:off x="7452465" y="3942239"/>
              <a:ext cx="2525342" cy="550615"/>
            </a:xfrm>
            <a:custGeom>
              <a:avLst/>
              <a:gdLst>
                <a:gd name="T0" fmla="*/ 0 w 4466"/>
                <a:gd name="T1" fmla="*/ 0 h 1312"/>
                <a:gd name="T2" fmla="*/ 4466 w 4466"/>
                <a:gd name="T3" fmla="*/ 0 h 1312"/>
                <a:gd name="T4" fmla="*/ 4185 w 4466"/>
                <a:gd name="T5" fmla="*/ 656 h 1312"/>
                <a:gd name="T6" fmla="*/ 4466 w 4466"/>
                <a:gd name="T7" fmla="*/ 1312 h 1312"/>
                <a:gd name="T8" fmla="*/ 0 w 4466"/>
                <a:gd name="T9" fmla="*/ 1312 h 1312"/>
                <a:gd name="T10" fmla="*/ 282 w 4466"/>
                <a:gd name="T11" fmla="*/ 656 h 1312"/>
                <a:gd name="T12" fmla="*/ 0 w 4466"/>
                <a:gd name="T13" fmla="*/ 0 h 1312"/>
              </a:gdLst>
              <a:ahLst/>
              <a:cxnLst>
                <a:cxn ang="0">
                  <a:pos x="T0" y="T1"/>
                </a:cxn>
                <a:cxn ang="0">
                  <a:pos x="T2" y="T3"/>
                </a:cxn>
                <a:cxn ang="0">
                  <a:pos x="T4" y="T5"/>
                </a:cxn>
                <a:cxn ang="0">
                  <a:pos x="T6" y="T7"/>
                </a:cxn>
                <a:cxn ang="0">
                  <a:pos x="T8" y="T9"/>
                </a:cxn>
                <a:cxn ang="0">
                  <a:pos x="T10" y="T11"/>
                </a:cxn>
                <a:cxn ang="0">
                  <a:pos x="T12" y="T13"/>
                </a:cxn>
              </a:cxnLst>
              <a:rect l="0" t="0" r="r" b="b"/>
              <a:pathLst>
                <a:path w="4466" h="1312">
                  <a:moveTo>
                    <a:pt x="0" y="0"/>
                  </a:moveTo>
                  <a:lnTo>
                    <a:pt x="4466" y="0"/>
                  </a:lnTo>
                  <a:lnTo>
                    <a:pt x="4185" y="656"/>
                  </a:lnTo>
                  <a:lnTo>
                    <a:pt x="4466" y="1312"/>
                  </a:lnTo>
                  <a:lnTo>
                    <a:pt x="0" y="1312"/>
                  </a:lnTo>
                  <a:lnTo>
                    <a:pt x="282" y="65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012"/>
              <a:endParaRPr lang="zh-CN" altLang="en-US" sz="1200" dirty="0">
                <a:solidFill>
                  <a:prstClr val="black"/>
                </a:solidFill>
                <a:latin typeface="宋体" panose="02010600030101010101" pitchFamily="2" charset="-122"/>
                <a:ea typeface="宋体" panose="02010600030101010101" pitchFamily="2" charset="-122"/>
              </a:endParaRPr>
            </a:p>
          </p:txBody>
        </p:sp>
        <p:sp>
          <p:nvSpPr>
            <p:cNvPr id="26" name="矩形 19">
              <a:extLst>
                <a:ext uri="{FF2B5EF4-FFF2-40B4-BE49-F238E27FC236}">
                  <a16:creationId xmlns:a16="http://schemas.microsoft.com/office/drawing/2014/main" id="{421434E5-672B-4532-BCD7-0C1781CD442D}"/>
                </a:ext>
              </a:extLst>
            </p:cNvPr>
            <p:cNvSpPr>
              <a:spLocks noChangeArrowheads="1"/>
            </p:cNvSpPr>
            <p:nvPr/>
          </p:nvSpPr>
          <p:spPr bwMode="auto">
            <a:xfrm>
              <a:off x="7888547" y="3970021"/>
              <a:ext cx="1585852" cy="36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012">
                <a:lnSpc>
                  <a:spcPct val="150000"/>
                </a:lnSpc>
              </a:pPr>
              <a:r>
                <a:rPr lang="zh-CN" altLang="en-US" sz="1200" dirty="0">
                  <a:solidFill>
                    <a:prstClr val="white"/>
                  </a:solidFill>
                  <a:latin typeface="宋体" panose="02010600030101010101" pitchFamily="2" charset="-122"/>
                  <a:ea typeface="宋体" panose="02010600030101010101" pitchFamily="2" charset="-122"/>
                  <a:sym typeface="微软雅黑" panose="020B0503020204020204" pitchFamily="34" charset="-122"/>
                </a:rPr>
                <a:t>单击此处添加标题</a:t>
              </a:r>
              <a:endParaRPr lang="zh-CN" altLang="en-US" sz="2400" dirty="0">
                <a:solidFill>
                  <a:prstClr val="white"/>
                </a:solidFill>
                <a:latin typeface="宋体" panose="02010600030101010101" pitchFamily="2" charset="-122"/>
                <a:ea typeface="宋体" panose="02010600030101010101" pitchFamily="2" charset="-122"/>
              </a:endParaRPr>
            </a:p>
          </p:txBody>
        </p:sp>
        <p:sp>
          <p:nvSpPr>
            <p:cNvPr id="27" name="文本框 18">
              <a:extLst>
                <a:ext uri="{FF2B5EF4-FFF2-40B4-BE49-F238E27FC236}">
                  <a16:creationId xmlns:a16="http://schemas.microsoft.com/office/drawing/2014/main" id="{913BC03E-5087-4FD3-AA21-652B7AC84024}"/>
                </a:ext>
              </a:extLst>
            </p:cNvPr>
            <p:cNvSpPr txBox="1">
              <a:spLocks noChangeArrowheads="1"/>
            </p:cNvSpPr>
            <p:nvPr/>
          </p:nvSpPr>
          <p:spPr bwMode="auto">
            <a:xfrm>
              <a:off x="7440093" y="4646281"/>
              <a:ext cx="4521218" cy="65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067" dirty="0">
                  <a:solidFill>
                    <a:prstClr val="black">
                      <a:lumMod val="65000"/>
                      <a:lumOff val="35000"/>
                    </a:prstClr>
                  </a:solidFill>
                  <a:latin typeface="宋体" panose="02010600030101010101" pitchFamily="2" charset="-122"/>
                </a:rPr>
                <a:t>点击输入详细内容，添加你的具体内容。点击输入详细内容，添加你的具体内容。点击输入详细内容，添加你的具体内容。点击输入详细内容，添加你的具体内容。</a:t>
              </a:r>
            </a:p>
          </p:txBody>
        </p:sp>
      </p:grpSp>
      <p:grpSp>
        <p:nvGrpSpPr>
          <p:cNvPr id="3" name="组合 35">
            <a:extLst>
              <a:ext uri="{FF2B5EF4-FFF2-40B4-BE49-F238E27FC236}">
                <a16:creationId xmlns:a16="http://schemas.microsoft.com/office/drawing/2014/main" id="{31B5A0FE-0B04-48FC-9C95-D9E5DCA34524}"/>
              </a:ext>
            </a:extLst>
          </p:cNvPr>
          <p:cNvGrpSpPr/>
          <p:nvPr/>
        </p:nvGrpSpPr>
        <p:grpSpPr>
          <a:xfrm>
            <a:off x="6930957" y="1927497"/>
            <a:ext cx="2042247" cy="2040831"/>
            <a:chOff x="6930955" y="1927496"/>
            <a:chExt cx="2042247" cy="2040830"/>
          </a:xfrm>
          <a:solidFill>
            <a:schemeClr val="accent4"/>
          </a:solidFill>
        </p:grpSpPr>
        <p:grpSp>
          <p:nvGrpSpPr>
            <p:cNvPr id="4" name="Group 21">
              <a:extLst>
                <a:ext uri="{FF2B5EF4-FFF2-40B4-BE49-F238E27FC236}">
                  <a16:creationId xmlns:a16="http://schemas.microsoft.com/office/drawing/2014/main" id="{D08D1D68-1626-4C7D-884F-07E07EDFCFFE}"/>
                </a:ext>
              </a:extLst>
            </p:cNvPr>
            <p:cNvGrpSpPr>
              <a:grpSpLocks/>
            </p:cNvGrpSpPr>
            <p:nvPr/>
          </p:nvGrpSpPr>
          <p:grpSpPr bwMode="auto">
            <a:xfrm>
              <a:off x="6930955" y="1927496"/>
              <a:ext cx="2042247" cy="2040830"/>
              <a:chOff x="0" y="0"/>
              <a:chExt cx="1080120" cy="1080120"/>
            </a:xfrm>
            <a:grpFill/>
          </p:grpSpPr>
          <p:sp>
            <p:nvSpPr>
              <p:cNvPr id="16" name="椭圆 38">
                <a:extLst>
                  <a:ext uri="{FF2B5EF4-FFF2-40B4-BE49-F238E27FC236}">
                    <a16:creationId xmlns:a16="http://schemas.microsoft.com/office/drawing/2014/main" id="{F8F44E80-8973-4C8C-B3F3-610143C091E3}"/>
                  </a:ext>
                </a:extLst>
              </p:cNvPr>
              <p:cNvSpPr>
                <a:spLocks noChangeArrowheads="1"/>
              </p:cNvSpPr>
              <p:nvPr/>
            </p:nvSpPr>
            <p:spPr bwMode="auto">
              <a:xfrm>
                <a:off x="0" y="0"/>
                <a:ext cx="1080120" cy="108012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17" name="椭圆 39">
                <a:extLst>
                  <a:ext uri="{FF2B5EF4-FFF2-40B4-BE49-F238E27FC236}">
                    <a16:creationId xmlns:a16="http://schemas.microsoft.com/office/drawing/2014/main" id="{B19FE7AD-B7C5-4AEA-AE0D-BF7FE344D1C4}"/>
                  </a:ext>
                </a:extLst>
              </p:cNvPr>
              <p:cNvSpPr>
                <a:spLocks noChangeArrowheads="1"/>
              </p:cNvSpPr>
              <p:nvPr/>
            </p:nvSpPr>
            <p:spPr bwMode="auto">
              <a:xfrm>
                <a:off x="72008" y="72008"/>
                <a:ext cx="936104" cy="936104"/>
              </a:xfrm>
              <a:prstGeom prst="ellipse">
                <a:avLst/>
              </a:prstGeom>
              <a:grpFill/>
              <a:ln w="19050">
                <a:noFill/>
                <a:round/>
                <a:headEnd/>
                <a:tailEnd/>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grpSp>
        <p:sp>
          <p:nvSpPr>
            <p:cNvPr id="28" name="矩形 19">
              <a:extLst>
                <a:ext uri="{FF2B5EF4-FFF2-40B4-BE49-F238E27FC236}">
                  <a16:creationId xmlns:a16="http://schemas.microsoft.com/office/drawing/2014/main" id="{F170AE4A-77C4-4951-9406-4EEDF0B34902}"/>
                </a:ext>
              </a:extLst>
            </p:cNvPr>
            <p:cNvSpPr>
              <a:spLocks noChangeArrowheads="1"/>
            </p:cNvSpPr>
            <p:nvPr/>
          </p:nvSpPr>
          <p:spPr bwMode="auto">
            <a:xfrm>
              <a:off x="7236593" y="2685521"/>
              <a:ext cx="1415772" cy="559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012">
                <a:lnSpc>
                  <a:spcPct val="150000"/>
                </a:lnSpc>
              </a:pPr>
              <a:r>
                <a:rPr lang="zh-CN" altLang="en-US" sz="2400" dirty="0">
                  <a:solidFill>
                    <a:prstClr val="white"/>
                  </a:solidFill>
                  <a:latin typeface="宋体" panose="02010600030101010101" pitchFamily="2" charset="-122"/>
                  <a:ea typeface="宋体" panose="02010600030101010101" pitchFamily="2" charset="-122"/>
                  <a:sym typeface="微软雅黑" panose="020B0503020204020204" pitchFamily="34" charset="-122"/>
                </a:rPr>
                <a:t>添加标题</a:t>
              </a:r>
              <a:endParaRPr lang="zh-CN" altLang="en-US" sz="2800" dirty="0">
                <a:solidFill>
                  <a:prstClr val="white"/>
                </a:solidFill>
                <a:latin typeface="宋体" panose="02010600030101010101" pitchFamily="2" charset="-122"/>
                <a:ea typeface="宋体" panose="02010600030101010101" pitchFamily="2" charset="-122"/>
              </a:endParaRPr>
            </a:p>
          </p:txBody>
        </p:sp>
      </p:grpSp>
      <p:grpSp>
        <p:nvGrpSpPr>
          <p:cNvPr id="5" name="组合 34">
            <a:extLst>
              <a:ext uri="{FF2B5EF4-FFF2-40B4-BE49-F238E27FC236}">
                <a16:creationId xmlns:a16="http://schemas.microsoft.com/office/drawing/2014/main" id="{BAC6665C-C3AF-438E-A5A8-EF91A2D4584E}"/>
              </a:ext>
            </a:extLst>
          </p:cNvPr>
          <p:cNvGrpSpPr/>
          <p:nvPr/>
        </p:nvGrpSpPr>
        <p:grpSpPr>
          <a:xfrm>
            <a:off x="5299709" y="4117138"/>
            <a:ext cx="1393151" cy="1393149"/>
            <a:chOff x="5299708" y="4117137"/>
            <a:chExt cx="1393150" cy="1393149"/>
          </a:xfrm>
          <a:solidFill>
            <a:schemeClr val="accent3"/>
          </a:solidFill>
        </p:grpSpPr>
        <p:grpSp>
          <p:nvGrpSpPr>
            <p:cNvPr id="6" name="Group 16">
              <a:extLst>
                <a:ext uri="{FF2B5EF4-FFF2-40B4-BE49-F238E27FC236}">
                  <a16:creationId xmlns:a16="http://schemas.microsoft.com/office/drawing/2014/main" id="{46F4B36E-9F9A-417E-AA67-D5964404B295}"/>
                </a:ext>
              </a:extLst>
            </p:cNvPr>
            <p:cNvGrpSpPr>
              <a:grpSpLocks/>
            </p:cNvGrpSpPr>
            <p:nvPr/>
          </p:nvGrpSpPr>
          <p:grpSpPr bwMode="auto">
            <a:xfrm>
              <a:off x="5299708" y="4117137"/>
              <a:ext cx="1393150" cy="1393149"/>
              <a:chOff x="0" y="0"/>
              <a:chExt cx="1080120" cy="1080120"/>
            </a:xfrm>
            <a:grpFill/>
          </p:grpSpPr>
          <p:sp>
            <p:nvSpPr>
              <p:cNvPr id="18" name="椭圆 32">
                <a:extLst>
                  <a:ext uri="{FF2B5EF4-FFF2-40B4-BE49-F238E27FC236}">
                    <a16:creationId xmlns:a16="http://schemas.microsoft.com/office/drawing/2014/main" id="{8CC3BAB2-5EF3-482D-87FB-BEA74F340ED3}"/>
                  </a:ext>
                </a:extLst>
              </p:cNvPr>
              <p:cNvSpPr>
                <a:spLocks noChangeArrowheads="1"/>
              </p:cNvSpPr>
              <p:nvPr/>
            </p:nvSpPr>
            <p:spPr bwMode="auto">
              <a:xfrm>
                <a:off x="0" y="0"/>
                <a:ext cx="1080120" cy="108012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19" name="椭圆 33">
                <a:extLst>
                  <a:ext uri="{FF2B5EF4-FFF2-40B4-BE49-F238E27FC236}">
                    <a16:creationId xmlns:a16="http://schemas.microsoft.com/office/drawing/2014/main" id="{ECDB0275-A7EF-44EB-845E-E54815E39991}"/>
                  </a:ext>
                </a:extLst>
              </p:cNvPr>
              <p:cNvSpPr>
                <a:spLocks noChangeArrowheads="1"/>
              </p:cNvSpPr>
              <p:nvPr/>
            </p:nvSpPr>
            <p:spPr bwMode="auto">
              <a:xfrm>
                <a:off x="72008" y="72008"/>
                <a:ext cx="936104" cy="936104"/>
              </a:xfrm>
              <a:prstGeom prst="ellipse">
                <a:avLst/>
              </a:prstGeom>
              <a:grpFill/>
              <a:ln w="19050">
                <a:noFill/>
                <a:round/>
                <a:headEnd/>
                <a:tailEnd/>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grpSp>
        <p:sp>
          <p:nvSpPr>
            <p:cNvPr id="29" name="矩形 19">
              <a:extLst>
                <a:ext uri="{FF2B5EF4-FFF2-40B4-BE49-F238E27FC236}">
                  <a16:creationId xmlns:a16="http://schemas.microsoft.com/office/drawing/2014/main" id="{3698FE58-290E-4753-81D0-FD0BB821B4B0}"/>
                </a:ext>
              </a:extLst>
            </p:cNvPr>
            <p:cNvSpPr>
              <a:spLocks noChangeArrowheads="1"/>
            </p:cNvSpPr>
            <p:nvPr/>
          </p:nvSpPr>
          <p:spPr bwMode="auto">
            <a:xfrm>
              <a:off x="5528847" y="4637424"/>
              <a:ext cx="934870" cy="378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012">
                <a:lnSpc>
                  <a:spcPct val="150000"/>
                </a:lnSpc>
              </a:pPr>
              <a:r>
                <a:rPr lang="zh-CN" altLang="en-US" sz="1467" dirty="0">
                  <a:solidFill>
                    <a:prstClr val="white"/>
                  </a:solidFill>
                  <a:latin typeface="宋体" panose="02010600030101010101" pitchFamily="2" charset="-122"/>
                  <a:ea typeface="宋体" panose="02010600030101010101" pitchFamily="2" charset="-122"/>
                  <a:sym typeface="微软雅黑" panose="020B0503020204020204" pitchFamily="34" charset="-122"/>
                </a:rPr>
                <a:t>添加标题</a:t>
              </a:r>
              <a:endParaRPr lang="zh-CN" altLang="en-US" sz="2000" dirty="0">
                <a:solidFill>
                  <a:prstClr val="white"/>
                </a:solidFill>
                <a:latin typeface="宋体" panose="02010600030101010101" pitchFamily="2" charset="-122"/>
                <a:ea typeface="宋体" panose="02010600030101010101" pitchFamily="2" charset="-122"/>
              </a:endParaRPr>
            </a:p>
          </p:txBody>
        </p:sp>
      </p:grpSp>
      <p:grpSp>
        <p:nvGrpSpPr>
          <p:cNvPr id="24" name="组合 31">
            <a:extLst>
              <a:ext uri="{FF2B5EF4-FFF2-40B4-BE49-F238E27FC236}">
                <a16:creationId xmlns:a16="http://schemas.microsoft.com/office/drawing/2014/main" id="{10020944-54DB-4EB2-B7E9-7ABDB91669D6}"/>
              </a:ext>
            </a:extLst>
          </p:cNvPr>
          <p:cNvGrpSpPr/>
          <p:nvPr/>
        </p:nvGrpSpPr>
        <p:grpSpPr>
          <a:xfrm>
            <a:off x="3241871" y="2607774"/>
            <a:ext cx="1554716" cy="1554716"/>
            <a:chOff x="3241871" y="2607773"/>
            <a:chExt cx="1554716" cy="1554716"/>
          </a:xfrm>
          <a:solidFill>
            <a:schemeClr val="accent2"/>
          </a:solidFill>
        </p:grpSpPr>
        <p:grpSp>
          <p:nvGrpSpPr>
            <p:cNvPr id="32" name="Group 11">
              <a:extLst>
                <a:ext uri="{FF2B5EF4-FFF2-40B4-BE49-F238E27FC236}">
                  <a16:creationId xmlns:a16="http://schemas.microsoft.com/office/drawing/2014/main" id="{5FA6D9C7-9671-40A6-A0AB-E69B1508286F}"/>
                </a:ext>
              </a:extLst>
            </p:cNvPr>
            <p:cNvGrpSpPr>
              <a:grpSpLocks/>
            </p:cNvGrpSpPr>
            <p:nvPr/>
          </p:nvGrpSpPr>
          <p:grpSpPr bwMode="auto">
            <a:xfrm>
              <a:off x="3241871" y="2607773"/>
              <a:ext cx="1554716" cy="1554716"/>
              <a:chOff x="0" y="0"/>
              <a:chExt cx="1080120" cy="1080120"/>
            </a:xfrm>
            <a:grpFill/>
          </p:grpSpPr>
          <p:sp>
            <p:nvSpPr>
              <p:cNvPr id="20" name="椭圆 27">
                <a:extLst>
                  <a:ext uri="{FF2B5EF4-FFF2-40B4-BE49-F238E27FC236}">
                    <a16:creationId xmlns:a16="http://schemas.microsoft.com/office/drawing/2014/main" id="{9F27E906-AF76-4AF4-8BC6-3CFA6BCDE36D}"/>
                  </a:ext>
                </a:extLst>
              </p:cNvPr>
              <p:cNvSpPr>
                <a:spLocks noChangeArrowheads="1"/>
              </p:cNvSpPr>
              <p:nvPr/>
            </p:nvSpPr>
            <p:spPr bwMode="auto">
              <a:xfrm>
                <a:off x="0" y="0"/>
                <a:ext cx="1080120" cy="108012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21" name="椭圆 28">
                <a:extLst>
                  <a:ext uri="{FF2B5EF4-FFF2-40B4-BE49-F238E27FC236}">
                    <a16:creationId xmlns:a16="http://schemas.microsoft.com/office/drawing/2014/main" id="{8D775C17-5C94-480A-B565-10782517A98E}"/>
                  </a:ext>
                </a:extLst>
              </p:cNvPr>
              <p:cNvSpPr>
                <a:spLocks noChangeArrowheads="1"/>
              </p:cNvSpPr>
              <p:nvPr/>
            </p:nvSpPr>
            <p:spPr bwMode="auto">
              <a:xfrm>
                <a:off x="72008" y="72008"/>
                <a:ext cx="936104" cy="936104"/>
              </a:xfrm>
              <a:prstGeom prst="ellipse">
                <a:avLst/>
              </a:prstGeom>
              <a:grpFill/>
              <a:ln w="19050">
                <a:noFill/>
                <a:round/>
                <a:headEnd/>
                <a:tailEnd/>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grpSp>
        <p:sp>
          <p:nvSpPr>
            <p:cNvPr id="30" name="矩形 19">
              <a:extLst>
                <a:ext uri="{FF2B5EF4-FFF2-40B4-BE49-F238E27FC236}">
                  <a16:creationId xmlns:a16="http://schemas.microsoft.com/office/drawing/2014/main" id="{05256BE6-8620-4AE5-B72C-16C1BBA3B623}"/>
                </a:ext>
              </a:extLst>
            </p:cNvPr>
            <p:cNvSpPr>
              <a:spLocks noChangeArrowheads="1"/>
            </p:cNvSpPr>
            <p:nvPr/>
          </p:nvSpPr>
          <p:spPr bwMode="auto">
            <a:xfrm>
              <a:off x="3551591" y="3154068"/>
              <a:ext cx="1005403" cy="403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012">
                <a:lnSpc>
                  <a:spcPct val="150000"/>
                </a:lnSpc>
              </a:pPr>
              <a:r>
                <a:rPr lang="zh-CN" altLang="en-US" sz="1600" dirty="0">
                  <a:solidFill>
                    <a:prstClr val="white"/>
                  </a:solidFill>
                  <a:latin typeface="宋体" panose="02010600030101010101" pitchFamily="2" charset="-122"/>
                  <a:ea typeface="宋体" panose="02010600030101010101" pitchFamily="2" charset="-122"/>
                  <a:sym typeface="微软雅黑" panose="020B0503020204020204" pitchFamily="34" charset="-122"/>
                </a:rPr>
                <a:t>添加标题</a:t>
              </a:r>
              <a:endParaRPr lang="zh-CN" altLang="en-US" sz="2400" dirty="0">
                <a:solidFill>
                  <a:prstClr val="white"/>
                </a:solidFill>
                <a:latin typeface="宋体" panose="02010600030101010101" pitchFamily="2" charset="-122"/>
                <a:ea typeface="宋体" panose="02010600030101010101" pitchFamily="2" charset="-122"/>
              </a:endParaRPr>
            </a:p>
          </p:txBody>
        </p:sp>
      </p:grpSp>
      <p:grpSp>
        <p:nvGrpSpPr>
          <p:cNvPr id="35" name="组合 1">
            <a:extLst>
              <a:ext uri="{FF2B5EF4-FFF2-40B4-BE49-F238E27FC236}">
                <a16:creationId xmlns:a16="http://schemas.microsoft.com/office/drawing/2014/main" id="{63DA33A6-1A5E-4C1A-9D17-C95EB8340663}"/>
              </a:ext>
            </a:extLst>
          </p:cNvPr>
          <p:cNvGrpSpPr/>
          <p:nvPr/>
        </p:nvGrpSpPr>
        <p:grpSpPr>
          <a:xfrm>
            <a:off x="2071228" y="4117137"/>
            <a:ext cx="1133795" cy="1135211"/>
            <a:chOff x="2071228" y="4117137"/>
            <a:chExt cx="1133794" cy="1135211"/>
          </a:xfrm>
          <a:solidFill>
            <a:schemeClr val="accent1"/>
          </a:solidFill>
        </p:grpSpPr>
        <p:grpSp>
          <p:nvGrpSpPr>
            <p:cNvPr id="36" name="Group 6">
              <a:extLst>
                <a:ext uri="{FF2B5EF4-FFF2-40B4-BE49-F238E27FC236}">
                  <a16:creationId xmlns:a16="http://schemas.microsoft.com/office/drawing/2014/main" id="{DAC47C00-02B2-4943-AF07-F7BDF1D558D4}"/>
                </a:ext>
              </a:extLst>
            </p:cNvPr>
            <p:cNvGrpSpPr>
              <a:grpSpLocks/>
            </p:cNvGrpSpPr>
            <p:nvPr/>
          </p:nvGrpSpPr>
          <p:grpSpPr bwMode="auto">
            <a:xfrm>
              <a:off x="2071228" y="4117137"/>
              <a:ext cx="1133794" cy="1135211"/>
              <a:chOff x="0" y="0"/>
              <a:chExt cx="1080120" cy="1080120"/>
            </a:xfrm>
            <a:grpFill/>
          </p:grpSpPr>
          <p:sp>
            <p:nvSpPr>
              <p:cNvPr id="22" name="椭圆 6">
                <a:extLst>
                  <a:ext uri="{FF2B5EF4-FFF2-40B4-BE49-F238E27FC236}">
                    <a16:creationId xmlns:a16="http://schemas.microsoft.com/office/drawing/2014/main" id="{8ACCF9ED-F99B-453A-BC4E-F4293A0BA67C}"/>
                  </a:ext>
                </a:extLst>
              </p:cNvPr>
              <p:cNvSpPr>
                <a:spLocks noChangeArrowheads="1"/>
              </p:cNvSpPr>
              <p:nvPr/>
            </p:nvSpPr>
            <p:spPr bwMode="auto">
              <a:xfrm>
                <a:off x="0" y="0"/>
                <a:ext cx="1080120" cy="108012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23" name="椭圆 5">
                <a:extLst>
                  <a:ext uri="{FF2B5EF4-FFF2-40B4-BE49-F238E27FC236}">
                    <a16:creationId xmlns:a16="http://schemas.microsoft.com/office/drawing/2014/main" id="{92AD1C22-A475-4F28-A1DB-9F7939BAA4A3}"/>
                  </a:ext>
                </a:extLst>
              </p:cNvPr>
              <p:cNvSpPr>
                <a:spLocks noChangeArrowheads="1"/>
              </p:cNvSpPr>
              <p:nvPr/>
            </p:nvSpPr>
            <p:spPr bwMode="auto">
              <a:xfrm>
                <a:off x="72008" y="72008"/>
                <a:ext cx="936104" cy="936104"/>
              </a:xfrm>
              <a:prstGeom prst="ellipse">
                <a:avLst/>
              </a:prstGeom>
              <a:grpFill/>
              <a:ln w="19050">
                <a:noFill/>
                <a:round/>
                <a:headEnd/>
                <a:tailEnd/>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600" dirty="0">
                  <a:solidFill>
                    <a:srgbClr val="FFFFFF"/>
                  </a:solidFill>
                  <a:latin typeface="宋体" panose="02010600030101010101" pitchFamily="2" charset="-122"/>
                  <a:ea typeface="宋体" panose="02010600030101010101" pitchFamily="2" charset="-122"/>
                  <a:sym typeface="方正兰亭黑_GBK" panose="02000000000000000000" pitchFamily="2" charset="-122"/>
                </a:endParaRPr>
              </a:p>
            </p:txBody>
          </p:sp>
        </p:grpSp>
        <p:sp>
          <p:nvSpPr>
            <p:cNvPr id="31" name="矩形 19">
              <a:extLst>
                <a:ext uri="{FF2B5EF4-FFF2-40B4-BE49-F238E27FC236}">
                  <a16:creationId xmlns:a16="http://schemas.microsoft.com/office/drawing/2014/main" id="{6D24F104-79AC-4D00-BB69-024673F32469}"/>
                </a:ext>
              </a:extLst>
            </p:cNvPr>
            <p:cNvSpPr>
              <a:spLocks noChangeArrowheads="1"/>
            </p:cNvSpPr>
            <p:nvPr/>
          </p:nvSpPr>
          <p:spPr bwMode="auto">
            <a:xfrm>
              <a:off x="2246707" y="4548729"/>
              <a:ext cx="800218" cy="3260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012">
                <a:lnSpc>
                  <a:spcPct val="150000"/>
                </a:lnSpc>
              </a:pPr>
              <a:r>
                <a:rPr lang="zh-CN" altLang="en-US" sz="1200" dirty="0">
                  <a:solidFill>
                    <a:prstClr val="white"/>
                  </a:solidFill>
                  <a:latin typeface="宋体" panose="02010600030101010101" pitchFamily="2" charset="-122"/>
                  <a:ea typeface="宋体" panose="02010600030101010101" pitchFamily="2" charset="-122"/>
                  <a:sym typeface="微软雅黑" panose="020B0503020204020204" pitchFamily="34" charset="-122"/>
                </a:rPr>
                <a:t>添加标题</a:t>
              </a:r>
              <a:endParaRPr lang="zh-CN" altLang="en-US" sz="2400" dirty="0">
                <a:solidFill>
                  <a:prstClr val="white"/>
                </a:solidFill>
                <a:latin typeface="宋体" panose="02010600030101010101" pitchFamily="2" charset="-122"/>
                <a:ea typeface="宋体" panose="02010600030101010101" pitchFamily="2" charset="-122"/>
              </a:endParaRPr>
            </a:p>
          </p:txBody>
        </p:sp>
      </p:grpSp>
      <p:grpSp>
        <p:nvGrpSpPr>
          <p:cNvPr id="37" name="组合 36">
            <a:extLst>
              <a:ext uri="{FF2B5EF4-FFF2-40B4-BE49-F238E27FC236}">
                <a16:creationId xmlns:a16="http://schemas.microsoft.com/office/drawing/2014/main" id="{23BD88F2-5992-4D77-BB47-3F2E2297E61B}"/>
              </a:ext>
            </a:extLst>
          </p:cNvPr>
          <p:cNvGrpSpPr/>
          <p:nvPr>
            <p:custDataLst>
              <p:tags r:id="rId1"/>
            </p:custDataLst>
          </p:nvPr>
        </p:nvGrpSpPr>
        <p:grpSpPr>
          <a:xfrm>
            <a:off x="8036652" y="253088"/>
            <a:ext cx="3776519" cy="594200"/>
            <a:chOff x="3159125" y="2914650"/>
            <a:chExt cx="5867400" cy="1031876"/>
          </a:xfrm>
        </p:grpSpPr>
        <p:sp>
          <p:nvSpPr>
            <p:cNvPr id="38" name="Freeform 5">
              <a:extLst>
                <a:ext uri="{FF2B5EF4-FFF2-40B4-BE49-F238E27FC236}">
                  <a16:creationId xmlns:a16="http://schemas.microsoft.com/office/drawing/2014/main" id="{9A7C14CE-92D3-4598-AD4F-976D09B9023B}"/>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6">
              <a:extLst>
                <a:ext uri="{FF2B5EF4-FFF2-40B4-BE49-F238E27FC236}">
                  <a16:creationId xmlns:a16="http://schemas.microsoft.com/office/drawing/2014/main" id="{F13D1AE1-ADDE-4530-B10E-59697B007EF1}"/>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7">
              <a:extLst>
                <a:ext uri="{FF2B5EF4-FFF2-40B4-BE49-F238E27FC236}">
                  <a16:creationId xmlns:a16="http://schemas.microsoft.com/office/drawing/2014/main" id="{AE7616CF-69F9-4974-9B26-7B480C548CA9}"/>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8">
              <a:extLst>
                <a:ext uri="{FF2B5EF4-FFF2-40B4-BE49-F238E27FC236}">
                  <a16:creationId xmlns:a16="http://schemas.microsoft.com/office/drawing/2014/main" id="{2D9B6FD1-BBA2-479B-B293-38703A34919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9">
              <a:extLst>
                <a:ext uri="{FF2B5EF4-FFF2-40B4-BE49-F238E27FC236}">
                  <a16:creationId xmlns:a16="http://schemas.microsoft.com/office/drawing/2014/main" id="{F9EF8200-E298-4C19-9BFC-BA72BA44240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0">
              <a:extLst>
                <a:ext uri="{FF2B5EF4-FFF2-40B4-BE49-F238E27FC236}">
                  <a16:creationId xmlns:a16="http://schemas.microsoft.com/office/drawing/2014/main" id="{ADA8E0A4-FACA-445C-A48E-96C9F500394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1">
              <a:extLst>
                <a:ext uri="{FF2B5EF4-FFF2-40B4-BE49-F238E27FC236}">
                  <a16:creationId xmlns:a16="http://schemas.microsoft.com/office/drawing/2014/main" id="{8F32B363-5AE1-4B26-9146-9AB819E184C1}"/>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2">
              <a:extLst>
                <a:ext uri="{FF2B5EF4-FFF2-40B4-BE49-F238E27FC236}">
                  <a16:creationId xmlns:a16="http://schemas.microsoft.com/office/drawing/2014/main" id="{A9029E32-5D1B-4064-8DEF-FA62380BB25F}"/>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3">
              <a:extLst>
                <a:ext uri="{FF2B5EF4-FFF2-40B4-BE49-F238E27FC236}">
                  <a16:creationId xmlns:a16="http://schemas.microsoft.com/office/drawing/2014/main" id="{9227E6DE-2A07-4716-99D1-C2AF271DF89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7" name="Freeform 14">
              <a:extLst>
                <a:ext uri="{FF2B5EF4-FFF2-40B4-BE49-F238E27FC236}">
                  <a16:creationId xmlns:a16="http://schemas.microsoft.com/office/drawing/2014/main" id="{C8656BCD-89D1-45BE-87AF-BD2D5916AE0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8" name="Freeform 15">
              <a:extLst>
                <a:ext uri="{FF2B5EF4-FFF2-40B4-BE49-F238E27FC236}">
                  <a16:creationId xmlns:a16="http://schemas.microsoft.com/office/drawing/2014/main" id="{0A18A36F-0B15-453D-8B6B-51EF20DFEBB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9" name="Freeform 16">
              <a:extLst>
                <a:ext uri="{FF2B5EF4-FFF2-40B4-BE49-F238E27FC236}">
                  <a16:creationId xmlns:a16="http://schemas.microsoft.com/office/drawing/2014/main" id="{5DBFDB55-4E49-48D6-9FFE-875F90A722C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0" name="Freeform 17">
              <a:extLst>
                <a:ext uri="{FF2B5EF4-FFF2-40B4-BE49-F238E27FC236}">
                  <a16:creationId xmlns:a16="http://schemas.microsoft.com/office/drawing/2014/main" id="{4080903A-30A1-47E9-B692-2F23196B9600}"/>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1" name="Freeform 18">
              <a:extLst>
                <a:ext uri="{FF2B5EF4-FFF2-40B4-BE49-F238E27FC236}">
                  <a16:creationId xmlns:a16="http://schemas.microsoft.com/office/drawing/2014/main" id="{DC1D44AC-D7B8-46B1-80FE-BCABFD29C472}"/>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2" name="Freeform 19">
              <a:extLst>
                <a:ext uri="{FF2B5EF4-FFF2-40B4-BE49-F238E27FC236}">
                  <a16:creationId xmlns:a16="http://schemas.microsoft.com/office/drawing/2014/main" id="{9F65FCF5-DBC2-4BCD-9220-28A62F3245D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342585005"/>
      </p:ext>
    </p:extLst>
  </p:cSld>
  <p:clrMapOvr>
    <a:masterClrMapping/>
  </p:clrMapOvr>
  <mc:AlternateContent xmlns:mc="http://schemas.openxmlformats.org/markup-compatibility/2006" xmlns:p14="http://schemas.microsoft.com/office/powerpoint/2010/main">
    <mc:Choice Requires="p14">
      <p:transition spd="slow" advClick="0" advTm="3500">
        <p14:prism isInverted="1"/>
      </p:transition>
    </mc:Choice>
    <mc:Fallback xmlns="">
      <p:transition spd="slow" advClick="0" advTm="3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1000"/>
                            </p:stCondLst>
                            <p:childTnLst>
                              <p:par>
                                <p:cTn id="31" presetID="31"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 calcmode="lin" valueType="num">
                                      <p:cBhvr>
                                        <p:cTn id="35" dur="500" fill="hold"/>
                                        <p:tgtEl>
                                          <p:spTgt spid="35"/>
                                        </p:tgtEl>
                                        <p:attrNameLst>
                                          <p:attrName>style.rotation</p:attrName>
                                        </p:attrNameLst>
                                      </p:cBhvr>
                                      <p:tavLst>
                                        <p:tav tm="0">
                                          <p:val>
                                            <p:fltVal val="90"/>
                                          </p:val>
                                        </p:tav>
                                        <p:tav tm="100000">
                                          <p:val>
                                            <p:fltVal val="0"/>
                                          </p:val>
                                        </p:tav>
                                      </p:tavLst>
                                    </p:anim>
                                    <p:animEffect transition="in" filter="fade">
                                      <p:cBhvr>
                                        <p:cTn id="36" dur="500"/>
                                        <p:tgtEl>
                                          <p:spTgt spid="35"/>
                                        </p:tgtEl>
                                      </p:cBhvr>
                                    </p:animEffect>
                                  </p:childTnLst>
                                </p:cTn>
                              </p:par>
                              <p:par>
                                <p:cTn id="37" presetID="3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 calcmode="lin" valueType="num">
                                      <p:cBhvr>
                                        <p:cTn id="41" dur="500" fill="hold"/>
                                        <p:tgtEl>
                                          <p:spTgt spid="5"/>
                                        </p:tgtEl>
                                        <p:attrNameLst>
                                          <p:attrName>style.rotation</p:attrName>
                                        </p:attrNameLst>
                                      </p:cBhvr>
                                      <p:tavLst>
                                        <p:tav tm="0">
                                          <p:val>
                                            <p:fltVal val="90"/>
                                          </p:val>
                                        </p:tav>
                                        <p:tav tm="100000">
                                          <p:val>
                                            <p:fltVal val="0"/>
                                          </p:val>
                                        </p:tav>
                                      </p:tavLst>
                                    </p:anim>
                                    <p:animEffect transition="in" filter="fade">
                                      <p:cBhvr>
                                        <p:cTn id="42" dur="500"/>
                                        <p:tgtEl>
                                          <p:spTgt spid="5"/>
                                        </p:tgtEl>
                                      </p:cBhvr>
                                    </p:animEffect>
                                  </p:childTnLst>
                                </p:cTn>
                              </p:par>
                              <p:par>
                                <p:cTn id="43" presetID="3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500" fill="hold"/>
                                        <p:tgtEl>
                                          <p:spTgt spid="3"/>
                                        </p:tgtEl>
                                        <p:attrNameLst>
                                          <p:attrName>ppt_w</p:attrName>
                                        </p:attrNameLst>
                                      </p:cBhvr>
                                      <p:tavLst>
                                        <p:tav tm="0">
                                          <p:val>
                                            <p:fltVal val="0"/>
                                          </p:val>
                                        </p:tav>
                                        <p:tav tm="100000">
                                          <p:val>
                                            <p:strVal val="#ppt_w"/>
                                          </p:val>
                                        </p:tav>
                                      </p:tavLst>
                                    </p:anim>
                                    <p:anim calcmode="lin" valueType="num">
                                      <p:cBhvr>
                                        <p:cTn id="46" dur="500" fill="hold"/>
                                        <p:tgtEl>
                                          <p:spTgt spid="3"/>
                                        </p:tgtEl>
                                        <p:attrNameLst>
                                          <p:attrName>ppt_h</p:attrName>
                                        </p:attrNameLst>
                                      </p:cBhvr>
                                      <p:tavLst>
                                        <p:tav tm="0">
                                          <p:val>
                                            <p:fltVal val="0"/>
                                          </p:val>
                                        </p:tav>
                                        <p:tav tm="100000">
                                          <p:val>
                                            <p:strVal val="#ppt_h"/>
                                          </p:val>
                                        </p:tav>
                                      </p:tavLst>
                                    </p:anim>
                                    <p:anim calcmode="lin" valueType="num">
                                      <p:cBhvr>
                                        <p:cTn id="47" dur="500" fill="hold"/>
                                        <p:tgtEl>
                                          <p:spTgt spid="3"/>
                                        </p:tgtEl>
                                        <p:attrNameLst>
                                          <p:attrName>style.rotation</p:attrName>
                                        </p:attrNameLst>
                                      </p:cBhvr>
                                      <p:tavLst>
                                        <p:tav tm="0">
                                          <p:val>
                                            <p:fltVal val="90"/>
                                          </p:val>
                                        </p:tav>
                                        <p:tav tm="100000">
                                          <p:val>
                                            <p:fltVal val="0"/>
                                          </p:val>
                                        </p:tav>
                                      </p:tavLst>
                                    </p:anim>
                                    <p:animEffect transition="in" filter="fade">
                                      <p:cBhvr>
                                        <p:cTn id="48" dur="500"/>
                                        <p:tgtEl>
                                          <p:spTgt spid="3"/>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par>
                                <p:cTn id="53" presetID="22" presetClass="entr" presetSubtype="8"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right)">
                                      <p:cBhvr>
                                        <p:cTn id="58" dur="500"/>
                                        <p:tgtEl>
                                          <p:spTgt spid="8"/>
                                        </p:tgtEl>
                                      </p:cBhvr>
                                    </p:animEffect>
                                  </p:childTnLst>
                                </p:cTn>
                              </p:par>
                              <p:par>
                                <p:cTn id="59" presetID="3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90"/>
                                          </p:val>
                                        </p:tav>
                                        <p:tav tm="100000">
                                          <p:val>
                                            <p:fltVal val="0"/>
                                          </p:val>
                                        </p:tav>
                                      </p:tavLst>
                                    </p:anim>
                                    <p:animEffect transition="in" filter="fade">
                                      <p:cBhvr>
                                        <p:cTn id="64" dur="500"/>
                                        <p:tgtEl>
                                          <p:spTgt spid="24"/>
                                        </p:tgtEl>
                                      </p:cBhvr>
                                    </p:animEffect>
                                  </p:childTnLst>
                                </p:cTn>
                              </p:par>
                            </p:childTnLst>
                          </p:cTn>
                        </p:par>
                        <p:par>
                          <p:cTn id="65" fill="hold">
                            <p:stCondLst>
                              <p:cond delay="2000"/>
                            </p:stCondLst>
                            <p:childTnLst>
                              <p:par>
                                <p:cTn id="66" presetID="37"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anim calcmode="lin" valueType="num">
                                      <p:cBhvr>
                                        <p:cTn id="69" dur="500" fill="hold"/>
                                        <p:tgtEl>
                                          <p:spTgt spid="2"/>
                                        </p:tgtEl>
                                        <p:attrNameLst>
                                          <p:attrName>ppt_x</p:attrName>
                                        </p:attrNameLst>
                                      </p:cBhvr>
                                      <p:tavLst>
                                        <p:tav tm="0">
                                          <p:val>
                                            <p:strVal val="#ppt_x"/>
                                          </p:val>
                                        </p:tav>
                                        <p:tav tm="100000">
                                          <p:val>
                                            <p:strVal val="#ppt_x"/>
                                          </p:val>
                                        </p:tav>
                                      </p:tavLst>
                                    </p:anim>
                                    <p:anim calcmode="lin" valueType="num">
                                      <p:cBhvr>
                                        <p:cTn id="70" dur="450" decel="100000" fill="hold"/>
                                        <p:tgtEl>
                                          <p:spTgt spid="2"/>
                                        </p:tgtEl>
                                        <p:attrNameLst>
                                          <p:attrName>ppt_y</p:attrName>
                                        </p:attrNameLst>
                                      </p:cBhvr>
                                      <p:tavLst>
                                        <p:tav tm="0">
                                          <p:val>
                                            <p:strVal val="#ppt_y+1"/>
                                          </p:val>
                                        </p:tav>
                                        <p:tav tm="100000">
                                          <p:val>
                                            <p:strVal val="#ppt_y-.03"/>
                                          </p:val>
                                        </p:tav>
                                      </p:tavLst>
                                    </p:anim>
                                    <p:anim calcmode="lin" valueType="num">
                                      <p:cBhvr>
                                        <p:cTn id="71"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a:extLst>
              <a:ext uri="{FF2B5EF4-FFF2-40B4-BE49-F238E27FC236}">
                <a16:creationId xmlns:a16="http://schemas.microsoft.com/office/drawing/2014/main" id="{1ECA1FBE-6EA7-4818-B776-B40173331A10}"/>
              </a:ext>
            </a:extLst>
          </p:cNvPr>
          <p:cNvCxnSpPr>
            <a:cxnSpLocks noChangeShapeType="1"/>
          </p:cNvCxnSpPr>
          <p:nvPr/>
        </p:nvCxnSpPr>
        <p:spPr bwMode="auto">
          <a:xfrm flipH="1" flipV="1">
            <a:off x="6329595" y="2296006"/>
            <a:ext cx="3234899" cy="468551"/>
          </a:xfrm>
          <a:prstGeom prst="bentConnector3">
            <a:avLst>
              <a:gd name="adj1" fmla="val 218"/>
            </a:avLst>
          </a:prstGeom>
          <a:noFill/>
          <a:ln w="19050">
            <a:solidFill>
              <a:schemeClr val="bg1">
                <a:lumMod val="6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3" name="肘形连接符 2">
            <a:extLst>
              <a:ext uri="{FF2B5EF4-FFF2-40B4-BE49-F238E27FC236}">
                <a16:creationId xmlns:a16="http://schemas.microsoft.com/office/drawing/2014/main" id="{F443B0AC-6EE2-4188-8F84-BEBD10877C26}"/>
              </a:ext>
            </a:extLst>
          </p:cNvPr>
          <p:cNvCxnSpPr>
            <a:cxnSpLocks noChangeShapeType="1"/>
          </p:cNvCxnSpPr>
          <p:nvPr/>
        </p:nvCxnSpPr>
        <p:spPr bwMode="auto">
          <a:xfrm flipH="1">
            <a:off x="6329595" y="5238062"/>
            <a:ext cx="3234899" cy="467188"/>
          </a:xfrm>
          <a:prstGeom prst="bentConnector3">
            <a:avLst>
              <a:gd name="adj1" fmla="val 218"/>
            </a:avLst>
          </a:prstGeom>
          <a:noFill/>
          <a:ln w="19050">
            <a:solidFill>
              <a:schemeClr val="bg1">
                <a:lumMod val="6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4" name="肘形连接符 3">
            <a:extLst>
              <a:ext uri="{FF2B5EF4-FFF2-40B4-BE49-F238E27FC236}">
                <a16:creationId xmlns:a16="http://schemas.microsoft.com/office/drawing/2014/main" id="{7AB57B66-F6A4-4069-AB82-23645947141A}"/>
              </a:ext>
            </a:extLst>
          </p:cNvPr>
          <p:cNvCxnSpPr>
            <a:cxnSpLocks noChangeShapeType="1"/>
          </p:cNvCxnSpPr>
          <p:nvPr/>
        </p:nvCxnSpPr>
        <p:spPr bwMode="auto">
          <a:xfrm flipV="1">
            <a:off x="2684715" y="2296006"/>
            <a:ext cx="3119123" cy="468551"/>
          </a:xfrm>
          <a:prstGeom prst="bentConnector3">
            <a:avLst>
              <a:gd name="adj1" fmla="val 218"/>
            </a:avLst>
          </a:prstGeom>
          <a:noFill/>
          <a:ln w="19050">
            <a:solidFill>
              <a:schemeClr val="bg1">
                <a:lumMod val="65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5" name="肘形连接符 4">
            <a:extLst>
              <a:ext uri="{FF2B5EF4-FFF2-40B4-BE49-F238E27FC236}">
                <a16:creationId xmlns:a16="http://schemas.microsoft.com/office/drawing/2014/main" id="{E6AE3E43-6950-4B3C-98D5-54C90DBB54CB}"/>
              </a:ext>
            </a:extLst>
          </p:cNvPr>
          <p:cNvCxnSpPr>
            <a:cxnSpLocks noChangeShapeType="1"/>
          </p:cNvCxnSpPr>
          <p:nvPr/>
        </p:nvCxnSpPr>
        <p:spPr bwMode="auto">
          <a:xfrm>
            <a:off x="2684715" y="5238062"/>
            <a:ext cx="3119123" cy="467188"/>
          </a:xfrm>
          <a:prstGeom prst="bentConnector3">
            <a:avLst>
              <a:gd name="adj1" fmla="val 218"/>
            </a:avLst>
          </a:prstGeom>
          <a:noFill/>
          <a:ln w="19050">
            <a:solidFill>
              <a:schemeClr val="bg1">
                <a:lumMod val="65000"/>
              </a:schemeClr>
            </a:solidFill>
            <a:bevel/>
            <a:headEnd type="oval" w="med" len="med"/>
            <a:tailEnd type="oval" w="med" len="med"/>
          </a:ln>
          <a:extLst>
            <a:ext uri="{909E8E84-426E-40DD-AFC4-6F175D3DCCD1}">
              <a14:hiddenFill xmlns:a14="http://schemas.microsoft.com/office/drawing/2010/main">
                <a:noFill/>
              </a14:hiddenFill>
            </a:ext>
          </a:extLst>
        </p:spPr>
      </p:cxnSp>
      <p:grpSp>
        <p:nvGrpSpPr>
          <p:cNvPr id="6" name="组合 7">
            <a:extLst>
              <a:ext uri="{FF2B5EF4-FFF2-40B4-BE49-F238E27FC236}">
                <a16:creationId xmlns:a16="http://schemas.microsoft.com/office/drawing/2014/main" id="{981CD596-BC14-4C70-B98E-7224E55AB64D}"/>
              </a:ext>
            </a:extLst>
          </p:cNvPr>
          <p:cNvGrpSpPr>
            <a:grpSpLocks/>
          </p:cNvGrpSpPr>
          <p:nvPr/>
        </p:nvGrpSpPr>
        <p:grpSpPr bwMode="auto">
          <a:xfrm>
            <a:off x="2086769" y="4034030"/>
            <a:ext cx="1153667" cy="1155029"/>
            <a:chOff x="0" y="0"/>
            <a:chExt cx="1403797" cy="1403797"/>
          </a:xfrm>
        </p:grpSpPr>
        <p:sp>
          <p:nvSpPr>
            <p:cNvPr id="7" name="椭圆 8">
              <a:extLst>
                <a:ext uri="{FF2B5EF4-FFF2-40B4-BE49-F238E27FC236}">
                  <a16:creationId xmlns:a16="http://schemas.microsoft.com/office/drawing/2014/main" id="{2EDBCDEA-A02E-44E0-8BFB-EC58F4FB276A}"/>
                </a:ext>
              </a:extLst>
            </p:cNvPr>
            <p:cNvSpPr>
              <a:spLocks noChangeArrowheads="1"/>
            </p:cNvSpPr>
            <p:nvPr/>
          </p:nvSpPr>
          <p:spPr bwMode="auto">
            <a:xfrm>
              <a:off x="0" y="0"/>
              <a:ext cx="1403797" cy="1403797"/>
            </a:xfrm>
            <a:prstGeom prst="ellipse">
              <a:avLst/>
            </a:prstGeom>
            <a:solidFill>
              <a:schemeClr val="accent4"/>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067" dirty="0">
                <a:solidFill>
                  <a:prstClr val="white">
                    <a:lumMod val="50000"/>
                  </a:prstClr>
                </a:solidFill>
                <a:latin typeface="宋体" panose="02010600030101010101" pitchFamily="2" charset="-122"/>
                <a:ea typeface="宋体" panose="02010600030101010101" pitchFamily="2" charset="-122"/>
                <a:sym typeface="方正兰亭黑_GBK" panose="02000000000000000000" pitchFamily="2" charset="-122"/>
              </a:endParaRPr>
            </a:p>
          </p:txBody>
        </p:sp>
        <p:grpSp>
          <p:nvGrpSpPr>
            <p:cNvPr id="8" name="组合 9">
              <a:extLst>
                <a:ext uri="{FF2B5EF4-FFF2-40B4-BE49-F238E27FC236}">
                  <a16:creationId xmlns:a16="http://schemas.microsoft.com/office/drawing/2014/main" id="{71D34649-8FA0-4540-8AEA-85B0444BB001}"/>
                </a:ext>
              </a:extLst>
            </p:cNvPr>
            <p:cNvGrpSpPr>
              <a:grpSpLocks/>
            </p:cNvGrpSpPr>
            <p:nvPr/>
          </p:nvGrpSpPr>
          <p:grpSpPr bwMode="auto">
            <a:xfrm>
              <a:off x="486136" y="362881"/>
              <a:ext cx="392888" cy="661931"/>
              <a:chOff x="0" y="0"/>
              <a:chExt cx="292099" cy="492124"/>
            </a:xfrm>
          </p:grpSpPr>
          <p:sp>
            <p:nvSpPr>
              <p:cNvPr id="9" name="Freeform 15">
                <a:extLst>
                  <a:ext uri="{FF2B5EF4-FFF2-40B4-BE49-F238E27FC236}">
                    <a16:creationId xmlns:a16="http://schemas.microsoft.com/office/drawing/2014/main" id="{1B2D0A4F-A23F-4D47-A54D-9EA980CD7DDB}"/>
                  </a:ext>
                </a:extLst>
              </p:cNvPr>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sp>
            <p:nvSpPr>
              <p:cNvPr id="10" name="Freeform 16">
                <a:extLst>
                  <a:ext uri="{FF2B5EF4-FFF2-40B4-BE49-F238E27FC236}">
                    <a16:creationId xmlns:a16="http://schemas.microsoft.com/office/drawing/2014/main" id="{59B65578-0F94-426F-BD3D-95D3B964A9CA}"/>
                  </a:ext>
                </a:extLst>
              </p:cNvPr>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sp>
            <p:nvSpPr>
              <p:cNvPr id="11" name="Freeform 17">
                <a:extLst>
                  <a:ext uri="{FF2B5EF4-FFF2-40B4-BE49-F238E27FC236}">
                    <a16:creationId xmlns:a16="http://schemas.microsoft.com/office/drawing/2014/main" id="{5469FAAF-62C0-4FE2-BD72-5A5EC68A9C3F}"/>
                  </a:ext>
                </a:extLst>
              </p:cNvPr>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grpSp>
      </p:grpSp>
      <p:grpSp>
        <p:nvGrpSpPr>
          <p:cNvPr id="12" name="组合 19">
            <a:extLst>
              <a:ext uri="{FF2B5EF4-FFF2-40B4-BE49-F238E27FC236}">
                <a16:creationId xmlns:a16="http://schemas.microsoft.com/office/drawing/2014/main" id="{FEBAE3AC-926F-4766-9FB4-579137EBC08F}"/>
              </a:ext>
            </a:extLst>
          </p:cNvPr>
          <p:cNvGrpSpPr>
            <a:grpSpLocks/>
          </p:cNvGrpSpPr>
          <p:nvPr/>
        </p:nvGrpSpPr>
        <p:grpSpPr bwMode="auto">
          <a:xfrm>
            <a:off x="8950203" y="4034030"/>
            <a:ext cx="1155029" cy="1155029"/>
            <a:chOff x="0" y="0"/>
            <a:chExt cx="1403797" cy="1403797"/>
          </a:xfrm>
        </p:grpSpPr>
        <p:sp>
          <p:nvSpPr>
            <p:cNvPr id="13" name="椭圆 20">
              <a:extLst>
                <a:ext uri="{FF2B5EF4-FFF2-40B4-BE49-F238E27FC236}">
                  <a16:creationId xmlns:a16="http://schemas.microsoft.com/office/drawing/2014/main" id="{42EC2F66-98A0-4D67-B481-F4241EC1EB8D}"/>
                </a:ext>
              </a:extLst>
            </p:cNvPr>
            <p:cNvSpPr>
              <a:spLocks noChangeArrowheads="1"/>
            </p:cNvSpPr>
            <p:nvPr/>
          </p:nvSpPr>
          <p:spPr bwMode="auto">
            <a:xfrm>
              <a:off x="0" y="0"/>
              <a:ext cx="1403797" cy="1403797"/>
            </a:xfrm>
            <a:prstGeom prst="ellipse">
              <a:avLst/>
            </a:prstGeom>
            <a:solidFill>
              <a:schemeClr val="accent3"/>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067" dirty="0">
                <a:solidFill>
                  <a:prstClr val="white">
                    <a:lumMod val="50000"/>
                  </a:prstClr>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14" name="Freeform 12">
              <a:extLst>
                <a:ext uri="{FF2B5EF4-FFF2-40B4-BE49-F238E27FC236}">
                  <a16:creationId xmlns:a16="http://schemas.microsoft.com/office/drawing/2014/main" id="{9A3B54A5-FD3A-45C7-93CC-C550D9672E53}"/>
                </a:ext>
              </a:extLst>
            </p:cNvPr>
            <p:cNvSpPr>
              <a:spLocks noEditPoints="1" noChangeArrowheads="1"/>
            </p:cNvSpPr>
            <p:nvPr/>
          </p:nvSpPr>
          <p:spPr bwMode="auto">
            <a:xfrm>
              <a:off x="479640" y="362881"/>
              <a:ext cx="471466" cy="666418"/>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grpSp>
      <p:grpSp>
        <p:nvGrpSpPr>
          <p:cNvPr id="15" name="组合 22">
            <a:extLst>
              <a:ext uri="{FF2B5EF4-FFF2-40B4-BE49-F238E27FC236}">
                <a16:creationId xmlns:a16="http://schemas.microsoft.com/office/drawing/2014/main" id="{CA4B89D3-3945-4C22-BFEC-CD9CCF2D284F}"/>
              </a:ext>
            </a:extLst>
          </p:cNvPr>
          <p:cNvGrpSpPr>
            <a:grpSpLocks/>
          </p:cNvGrpSpPr>
          <p:nvPr/>
        </p:nvGrpSpPr>
        <p:grpSpPr bwMode="auto">
          <a:xfrm>
            <a:off x="2086769" y="2810835"/>
            <a:ext cx="1153667" cy="1153667"/>
            <a:chOff x="0" y="0"/>
            <a:chExt cx="1403797" cy="1403797"/>
          </a:xfrm>
        </p:grpSpPr>
        <p:sp>
          <p:nvSpPr>
            <p:cNvPr id="16" name="椭圆 23">
              <a:extLst>
                <a:ext uri="{FF2B5EF4-FFF2-40B4-BE49-F238E27FC236}">
                  <a16:creationId xmlns:a16="http://schemas.microsoft.com/office/drawing/2014/main" id="{C5B83A8A-D9C6-47F2-874B-7FC4D0DFF37E}"/>
                </a:ext>
              </a:extLst>
            </p:cNvPr>
            <p:cNvSpPr>
              <a:spLocks noChangeArrowheads="1"/>
            </p:cNvSpPr>
            <p:nvPr/>
          </p:nvSpPr>
          <p:spPr bwMode="auto">
            <a:xfrm>
              <a:off x="0" y="0"/>
              <a:ext cx="1403797" cy="1403797"/>
            </a:xfrm>
            <a:prstGeom prst="ellipse">
              <a:avLst/>
            </a:prstGeom>
            <a:solidFill>
              <a:schemeClr val="accent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067" dirty="0">
                <a:solidFill>
                  <a:prstClr val="white">
                    <a:lumMod val="50000"/>
                  </a:prstClr>
                </a:solidFill>
                <a:latin typeface="宋体" panose="02010600030101010101" pitchFamily="2" charset="-122"/>
                <a:ea typeface="宋体" panose="02010600030101010101" pitchFamily="2" charset="-122"/>
                <a:sym typeface="方正兰亭黑_GBK" panose="02000000000000000000" pitchFamily="2" charset="-122"/>
              </a:endParaRPr>
            </a:p>
          </p:txBody>
        </p:sp>
        <p:grpSp>
          <p:nvGrpSpPr>
            <p:cNvPr id="17" name="组合 24">
              <a:extLst>
                <a:ext uri="{FF2B5EF4-FFF2-40B4-BE49-F238E27FC236}">
                  <a16:creationId xmlns:a16="http://schemas.microsoft.com/office/drawing/2014/main" id="{7F0DA4BF-D88F-4BB0-94CE-7A227F2E32A3}"/>
                </a:ext>
              </a:extLst>
            </p:cNvPr>
            <p:cNvGrpSpPr>
              <a:grpSpLocks/>
            </p:cNvGrpSpPr>
            <p:nvPr/>
          </p:nvGrpSpPr>
          <p:grpSpPr bwMode="auto">
            <a:xfrm>
              <a:off x="282958" y="324214"/>
              <a:ext cx="799244" cy="731504"/>
              <a:chOff x="0" y="0"/>
              <a:chExt cx="550987" cy="504288"/>
            </a:xfrm>
          </p:grpSpPr>
          <p:sp>
            <p:nvSpPr>
              <p:cNvPr id="18" name="Freeform 26">
                <a:extLst>
                  <a:ext uri="{FF2B5EF4-FFF2-40B4-BE49-F238E27FC236}">
                    <a16:creationId xmlns:a16="http://schemas.microsoft.com/office/drawing/2014/main" id="{F9F8C0C8-4B12-407B-B94C-FDB2D1A765D3}"/>
                  </a:ext>
                </a:extLst>
              </p:cNvPr>
              <p:cNvSpPr>
                <a:spLocks noEditPoints="1" noChangeArrowheads="1"/>
              </p:cNvSpPr>
              <p:nvPr/>
            </p:nvSpPr>
            <p:spPr bwMode="auto">
              <a:xfrm>
                <a:off x="0" y="0"/>
                <a:ext cx="357759" cy="359114"/>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sp>
            <p:nvSpPr>
              <p:cNvPr id="19" name="Freeform 27">
                <a:extLst>
                  <a:ext uri="{FF2B5EF4-FFF2-40B4-BE49-F238E27FC236}">
                    <a16:creationId xmlns:a16="http://schemas.microsoft.com/office/drawing/2014/main" id="{8439CE82-6DA9-4C63-975C-5BF0D6B3D2DA}"/>
                  </a:ext>
                </a:extLst>
              </p:cNvPr>
              <p:cNvSpPr>
                <a:spLocks noEditPoints="1" noChangeArrowheads="1"/>
              </p:cNvSpPr>
              <p:nvPr/>
            </p:nvSpPr>
            <p:spPr bwMode="auto">
              <a:xfrm>
                <a:off x="296538"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grpSp>
      </p:grpSp>
      <p:grpSp>
        <p:nvGrpSpPr>
          <p:cNvPr id="20" name="组合 27">
            <a:extLst>
              <a:ext uri="{FF2B5EF4-FFF2-40B4-BE49-F238E27FC236}">
                <a16:creationId xmlns:a16="http://schemas.microsoft.com/office/drawing/2014/main" id="{53AEB5AC-3F81-43BC-B870-C5BE62C7E653}"/>
              </a:ext>
            </a:extLst>
          </p:cNvPr>
          <p:cNvGrpSpPr>
            <a:grpSpLocks/>
          </p:cNvGrpSpPr>
          <p:nvPr/>
        </p:nvGrpSpPr>
        <p:grpSpPr bwMode="auto">
          <a:xfrm>
            <a:off x="8950203" y="2810835"/>
            <a:ext cx="1155029" cy="1153667"/>
            <a:chOff x="0" y="0"/>
            <a:chExt cx="1403797" cy="1403797"/>
          </a:xfrm>
        </p:grpSpPr>
        <p:sp>
          <p:nvSpPr>
            <p:cNvPr id="21" name="椭圆 28">
              <a:extLst>
                <a:ext uri="{FF2B5EF4-FFF2-40B4-BE49-F238E27FC236}">
                  <a16:creationId xmlns:a16="http://schemas.microsoft.com/office/drawing/2014/main" id="{1A4C9855-DC57-4265-9F65-A8C7E2207569}"/>
                </a:ext>
              </a:extLst>
            </p:cNvPr>
            <p:cNvSpPr>
              <a:spLocks noChangeArrowheads="1"/>
            </p:cNvSpPr>
            <p:nvPr/>
          </p:nvSpPr>
          <p:spPr bwMode="auto">
            <a:xfrm>
              <a:off x="0" y="0"/>
              <a:ext cx="1403797" cy="1403797"/>
            </a:xfrm>
            <a:prstGeom prst="ellipse">
              <a:avLst/>
            </a:prstGeom>
            <a:solidFill>
              <a:schemeClr val="accent2"/>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defTabSz="1219012" eaLnBrk="1" fontAlgn="base" hangingPunct="1">
                <a:lnSpc>
                  <a:spcPct val="100000"/>
                </a:lnSpc>
                <a:spcBef>
                  <a:spcPct val="0"/>
                </a:spcBef>
                <a:spcAft>
                  <a:spcPct val="0"/>
                </a:spcAft>
                <a:buNone/>
              </a:pPr>
              <a:endParaRPr lang="zh-CN" altLang="zh-CN" sz="1067" dirty="0">
                <a:solidFill>
                  <a:prstClr val="white">
                    <a:lumMod val="50000"/>
                  </a:prstClr>
                </a:solidFill>
                <a:latin typeface="宋体" panose="02010600030101010101" pitchFamily="2" charset="-122"/>
                <a:ea typeface="宋体" panose="02010600030101010101" pitchFamily="2" charset="-122"/>
                <a:sym typeface="方正兰亭黑_GBK" panose="02000000000000000000" pitchFamily="2" charset="-122"/>
              </a:endParaRPr>
            </a:p>
          </p:txBody>
        </p:sp>
        <p:sp>
          <p:nvSpPr>
            <p:cNvPr id="22" name="Freeform 41">
              <a:extLst>
                <a:ext uri="{FF2B5EF4-FFF2-40B4-BE49-F238E27FC236}">
                  <a16:creationId xmlns:a16="http://schemas.microsoft.com/office/drawing/2014/main" id="{58168D2A-BF82-46B4-86A1-14EAFC6688A0}"/>
                </a:ext>
              </a:extLst>
            </p:cNvPr>
            <p:cNvSpPr>
              <a:spLocks noEditPoints="1" noChangeArrowheads="1"/>
            </p:cNvSpPr>
            <p:nvPr/>
          </p:nvSpPr>
          <p:spPr bwMode="auto">
            <a:xfrm>
              <a:off x="363893" y="385180"/>
              <a:ext cx="661930" cy="531751"/>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pPr defTabSz="1219012" fontAlgn="base">
                <a:spcBef>
                  <a:spcPct val="0"/>
                </a:spcBef>
                <a:spcAft>
                  <a:spcPct val="0"/>
                </a:spcAft>
              </a:pPr>
              <a:endParaRPr lang="zh-CN" altLang="en-US" sz="1467" dirty="0">
                <a:solidFill>
                  <a:prstClr val="white">
                    <a:lumMod val="50000"/>
                  </a:prstClr>
                </a:solidFill>
                <a:latin typeface="宋体" panose="02010600030101010101" pitchFamily="2" charset="-122"/>
                <a:ea typeface="宋体" panose="02010600030101010101" pitchFamily="2" charset="-122"/>
              </a:endParaRPr>
            </a:p>
          </p:txBody>
        </p:sp>
      </p:grpSp>
      <p:sp>
        <p:nvSpPr>
          <p:cNvPr id="23" name="文本框 18">
            <a:extLst>
              <a:ext uri="{FF2B5EF4-FFF2-40B4-BE49-F238E27FC236}">
                <a16:creationId xmlns:a16="http://schemas.microsoft.com/office/drawing/2014/main" id="{34D1CF4C-FBA3-486C-9F1F-2D61AA77C1ED}"/>
              </a:ext>
            </a:extLst>
          </p:cNvPr>
          <p:cNvSpPr txBox="1">
            <a:spLocks noChangeArrowheads="1"/>
          </p:cNvSpPr>
          <p:nvPr/>
        </p:nvSpPr>
        <p:spPr bwMode="auto">
          <a:xfrm>
            <a:off x="3240437" y="2784847"/>
            <a:ext cx="24423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点击输入详细内容，添加你的论文内容。点击输入详细内容。点击输入详细内容，添加你的论文内容。点击输入详细内容。</a:t>
            </a:r>
          </a:p>
        </p:txBody>
      </p:sp>
      <p:sp>
        <p:nvSpPr>
          <p:cNvPr id="24" name="文本框 18">
            <a:extLst>
              <a:ext uri="{FF2B5EF4-FFF2-40B4-BE49-F238E27FC236}">
                <a16:creationId xmlns:a16="http://schemas.microsoft.com/office/drawing/2014/main" id="{A3A27ED4-FC59-4418-BF6C-319BD9F28AA4}"/>
              </a:ext>
            </a:extLst>
          </p:cNvPr>
          <p:cNvSpPr txBox="1">
            <a:spLocks noChangeArrowheads="1"/>
          </p:cNvSpPr>
          <p:nvPr/>
        </p:nvSpPr>
        <p:spPr bwMode="auto">
          <a:xfrm>
            <a:off x="3240437" y="4399373"/>
            <a:ext cx="24423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点击输入详细内容，添加你的论文内容。点击输入详细内容。点击输入详细内容，添加你的论文内容。点击输入详细内容。</a:t>
            </a:r>
          </a:p>
        </p:txBody>
      </p:sp>
      <p:sp>
        <p:nvSpPr>
          <p:cNvPr id="25" name="文本框 18">
            <a:extLst>
              <a:ext uri="{FF2B5EF4-FFF2-40B4-BE49-F238E27FC236}">
                <a16:creationId xmlns:a16="http://schemas.microsoft.com/office/drawing/2014/main" id="{13FB14CA-DB0B-4EAA-9AB0-A74C57724586}"/>
              </a:ext>
            </a:extLst>
          </p:cNvPr>
          <p:cNvSpPr txBox="1">
            <a:spLocks noChangeArrowheads="1"/>
          </p:cNvSpPr>
          <p:nvPr/>
        </p:nvSpPr>
        <p:spPr bwMode="auto">
          <a:xfrm>
            <a:off x="6496237" y="2791669"/>
            <a:ext cx="24423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点击输入详细内容，添加你的论文内容。点击输入详细内容。点击输入详细内容，添加你的论文内容。点击输入详细内容。</a:t>
            </a:r>
          </a:p>
        </p:txBody>
      </p:sp>
      <p:sp>
        <p:nvSpPr>
          <p:cNvPr id="26" name="文本框 18">
            <a:extLst>
              <a:ext uri="{FF2B5EF4-FFF2-40B4-BE49-F238E27FC236}">
                <a16:creationId xmlns:a16="http://schemas.microsoft.com/office/drawing/2014/main" id="{FAD6CB52-5173-4D70-BB28-CFE76F7D8477}"/>
              </a:ext>
            </a:extLst>
          </p:cNvPr>
          <p:cNvSpPr txBox="1">
            <a:spLocks noChangeArrowheads="1"/>
          </p:cNvSpPr>
          <p:nvPr/>
        </p:nvSpPr>
        <p:spPr bwMode="auto">
          <a:xfrm>
            <a:off x="6496237" y="4406194"/>
            <a:ext cx="24423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1219012">
              <a:lnSpc>
                <a:spcPct val="100000"/>
              </a:lnSpc>
              <a:spcBef>
                <a:spcPct val="0"/>
              </a:spcBef>
              <a:buNone/>
            </a:pPr>
            <a:r>
              <a:rPr lang="zh-CN" altLang="en-US" sz="1200" dirty="0">
                <a:solidFill>
                  <a:prstClr val="white">
                    <a:lumMod val="50000"/>
                  </a:prstClr>
                </a:solidFill>
                <a:latin typeface="宋体" panose="02010600030101010101" pitchFamily="2" charset="-122"/>
              </a:rPr>
              <a:t>点击输入详细内容，添加你的论文内容。点击输入详细内容。点击输入详细内容，添加你的论文内容。点击输入详细内容。</a:t>
            </a:r>
          </a:p>
        </p:txBody>
      </p:sp>
      <p:grpSp>
        <p:nvGrpSpPr>
          <p:cNvPr id="27" name="组合 26">
            <a:extLst>
              <a:ext uri="{FF2B5EF4-FFF2-40B4-BE49-F238E27FC236}">
                <a16:creationId xmlns:a16="http://schemas.microsoft.com/office/drawing/2014/main" id="{C92A625E-97B6-4974-AD15-E200AA2847C6}"/>
              </a:ext>
            </a:extLst>
          </p:cNvPr>
          <p:cNvGrpSpPr/>
          <p:nvPr>
            <p:custDataLst>
              <p:tags r:id="rId1"/>
            </p:custDataLst>
          </p:nvPr>
        </p:nvGrpSpPr>
        <p:grpSpPr>
          <a:xfrm>
            <a:off x="8036652" y="253088"/>
            <a:ext cx="3776519" cy="594200"/>
            <a:chOff x="3159125" y="2914650"/>
            <a:chExt cx="5867400" cy="1031876"/>
          </a:xfrm>
        </p:grpSpPr>
        <p:sp>
          <p:nvSpPr>
            <p:cNvPr id="28" name="Freeform 5">
              <a:extLst>
                <a:ext uri="{FF2B5EF4-FFF2-40B4-BE49-F238E27FC236}">
                  <a16:creationId xmlns:a16="http://schemas.microsoft.com/office/drawing/2014/main" id="{C94F39E4-AB74-4806-8427-3882869F7DF2}"/>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 name="Freeform 6">
              <a:extLst>
                <a:ext uri="{FF2B5EF4-FFF2-40B4-BE49-F238E27FC236}">
                  <a16:creationId xmlns:a16="http://schemas.microsoft.com/office/drawing/2014/main" id="{3B9A37EB-009E-4344-AE8C-F4DCB84138A0}"/>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Freeform 7">
              <a:extLst>
                <a:ext uri="{FF2B5EF4-FFF2-40B4-BE49-F238E27FC236}">
                  <a16:creationId xmlns:a16="http://schemas.microsoft.com/office/drawing/2014/main" id="{C4708A4D-7FF6-4895-806D-6A9C1EDCBDFB}"/>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1" name="Freeform 8">
              <a:extLst>
                <a:ext uri="{FF2B5EF4-FFF2-40B4-BE49-F238E27FC236}">
                  <a16:creationId xmlns:a16="http://schemas.microsoft.com/office/drawing/2014/main" id="{7885A275-45EF-4A75-8A63-ECDB26A45588}"/>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2" name="Freeform 9">
              <a:extLst>
                <a:ext uri="{FF2B5EF4-FFF2-40B4-BE49-F238E27FC236}">
                  <a16:creationId xmlns:a16="http://schemas.microsoft.com/office/drawing/2014/main" id="{CE4EE551-AB5E-47B1-BDBF-80A9D680F0E8}"/>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3" name="Freeform 10">
              <a:extLst>
                <a:ext uri="{FF2B5EF4-FFF2-40B4-BE49-F238E27FC236}">
                  <a16:creationId xmlns:a16="http://schemas.microsoft.com/office/drawing/2014/main" id="{F0D5183A-4D6C-4336-BC9C-2A847539FF61}"/>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4" name="Freeform 11">
              <a:extLst>
                <a:ext uri="{FF2B5EF4-FFF2-40B4-BE49-F238E27FC236}">
                  <a16:creationId xmlns:a16="http://schemas.microsoft.com/office/drawing/2014/main" id="{68869936-55EF-45C6-84B3-C7A2C08B5FA6}"/>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5" name="Freeform 12">
              <a:extLst>
                <a:ext uri="{FF2B5EF4-FFF2-40B4-BE49-F238E27FC236}">
                  <a16:creationId xmlns:a16="http://schemas.microsoft.com/office/drawing/2014/main" id="{18294612-AECB-4D00-9AB2-B6DF4C28045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6" name="Freeform 13">
              <a:extLst>
                <a:ext uri="{FF2B5EF4-FFF2-40B4-BE49-F238E27FC236}">
                  <a16:creationId xmlns:a16="http://schemas.microsoft.com/office/drawing/2014/main" id="{33336B71-8583-4D56-8009-43ADF2C08B4C}"/>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7" name="Freeform 14">
              <a:extLst>
                <a:ext uri="{FF2B5EF4-FFF2-40B4-BE49-F238E27FC236}">
                  <a16:creationId xmlns:a16="http://schemas.microsoft.com/office/drawing/2014/main" id="{484F3360-97D8-49DE-8994-266C1CA93B8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15">
              <a:extLst>
                <a:ext uri="{FF2B5EF4-FFF2-40B4-BE49-F238E27FC236}">
                  <a16:creationId xmlns:a16="http://schemas.microsoft.com/office/drawing/2014/main" id="{55C7EE53-171E-49E1-960A-51EF6066E301}"/>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16">
              <a:extLst>
                <a:ext uri="{FF2B5EF4-FFF2-40B4-BE49-F238E27FC236}">
                  <a16:creationId xmlns:a16="http://schemas.microsoft.com/office/drawing/2014/main" id="{94FBB06C-3CCF-4B7F-9CDE-E278CE90FD8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17">
              <a:extLst>
                <a:ext uri="{FF2B5EF4-FFF2-40B4-BE49-F238E27FC236}">
                  <a16:creationId xmlns:a16="http://schemas.microsoft.com/office/drawing/2014/main" id="{F511A47B-42A4-4B96-A4F9-BE15A92154D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18">
              <a:extLst>
                <a:ext uri="{FF2B5EF4-FFF2-40B4-BE49-F238E27FC236}">
                  <a16:creationId xmlns:a16="http://schemas.microsoft.com/office/drawing/2014/main" id="{FAB07F0D-1FC5-4168-A8D2-1E5EB8C71DEF}"/>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9">
              <a:extLst>
                <a:ext uri="{FF2B5EF4-FFF2-40B4-BE49-F238E27FC236}">
                  <a16:creationId xmlns:a16="http://schemas.microsoft.com/office/drawing/2014/main" id="{C3DCF8B4-6429-442C-BA23-E34CB56DB2CE}"/>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53646606"/>
      </p:ext>
    </p:extLst>
  </p:cSld>
  <p:clrMapOvr>
    <a:masterClrMapping/>
  </p:clrMapOvr>
  <mc:AlternateContent xmlns:mc="http://schemas.openxmlformats.org/markup-compatibility/2006" xmlns:p14="http://schemas.microsoft.com/office/powerpoint/2010/main">
    <mc:Choice Requires="p14">
      <p:transition spd="slow" advClick="0" advTm="2500">
        <p14:prism isInverted="1"/>
      </p:transition>
    </mc:Choice>
    <mc:Fallback xmlns="">
      <p:transition spd="slow" advClick="0" advTm="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49" presetClass="entr" presetSubtype="0" decel="10000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 calcmode="lin" valueType="num">
                                      <p:cBhvr>
                                        <p:cTn id="22" dur="500" fill="hold"/>
                                        <p:tgtEl>
                                          <p:spTgt spid="15"/>
                                        </p:tgtEl>
                                        <p:attrNameLst>
                                          <p:attrName>style.rotation</p:attrName>
                                        </p:attrNameLst>
                                      </p:cBhvr>
                                      <p:tavLst>
                                        <p:tav tm="0">
                                          <p:val>
                                            <p:fltVal val="360"/>
                                          </p:val>
                                        </p:tav>
                                        <p:tav tm="100000">
                                          <p:val>
                                            <p:fltVal val="0"/>
                                          </p:val>
                                        </p:tav>
                                      </p:tavLst>
                                    </p:anim>
                                    <p:animEffect transition="in" filter="fade">
                                      <p:cBhvr>
                                        <p:cTn id="23" dur="500"/>
                                        <p:tgtEl>
                                          <p:spTgt spid="15"/>
                                        </p:tgtEl>
                                      </p:cBhvr>
                                    </p:animEffect>
                                  </p:childTnLst>
                                </p:cTn>
                              </p:par>
                              <p:par>
                                <p:cTn id="24" presetID="49" presetClass="entr" presetSubtype="0" decel="10000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 calcmode="lin" valueType="num">
                                      <p:cBhvr>
                                        <p:cTn id="28" dur="500" fill="hold"/>
                                        <p:tgtEl>
                                          <p:spTgt spid="6"/>
                                        </p:tgtEl>
                                        <p:attrNameLst>
                                          <p:attrName>style.rotation</p:attrName>
                                        </p:attrNameLst>
                                      </p:cBhvr>
                                      <p:tavLst>
                                        <p:tav tm="0">
                                          <p:val>
                                            <p:fltVal val="360"/>
                                          </p:val>
                                        </p:tav>
                                        <p:tav tm="100000">
                                          <p:val>
                                            <p:fltVal val="0"/>
                                          </p:val>
                                        </p:tav>
                                      </p:tavLst>
                                    </p:anim>
                                    <p:animEffect transition="in" filter="fade">
                                      <p:cBhvr>
                                        <p:cTn id="29" dur="500"/>
                                        <p:tgtEl>
                                          <p:spTgt spid="6"/>
                                        </p:tgtEl>
                                      </p:cBhvr>
                                    </p:animEffect>
                                  </p:childTnLst>
                                </p:cTn>
                              </p:par>
                              <p:par>
                                <p:cTn id="30" presetID="49" presetClass="entr" presetSubtype="0" decel="10000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 calcmode="lin" valueType="num">
                                      <p:cBhvr>
                                        <p:cTn id="34" dur="500" fill="hold"/>
                                        <p:tgtEl>
                                          <p:spTgt spid="20"/>
                                        </p:tgtEl>
                                        <p:attrNameLst>
                                          <p:attrName>style.rotation</p:attrName>
                                        </p:attrNameLst>
                                      </p:cBhvr>
                                      <p:tavLst>
                                        <p:tav tm="0">
                                          <p:val>
                                            <p:fltVal val="360"/>
                                          </p:val>
                                        </p:tav>
                                        <p:tav tm="100000">
                                          <p:val>
                                            <p:fltVal val="0"/>
                                          </p:val>
                                        </p:tav>
                                      </p:tavLst>
                                    </p:anim>
                                    <p:animEffect transition="in" filter="fade">
                                      <p:cBhvr>
                                        <p:cTn id="35" dur="500"/>
                                        <p:tgtEl>
                                          <p:spTgt spid="20"/>
                                        </p:tgtEl>
                                      </p:cBhvr>
                                    </p:animEffect>
                                  </p:childTnLst>
                                </p:cTn>
                              </p:par>
                              <p:par>
                                <p:cTn id="36" presetID="49" presetClass="entr" presetSubtype="0" decel="10000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 calcmode="lin" valueType="num">
                                      <p:cBhvr>
                                        <p:cTn id="40" dur="500" fill="hold"/>
                                        <p:tgtEl>
                                          <p:spTgt spid="12"/>
                                        </p:tgtEl>
                                        <p:attrNameLst>
                                          <p:attrName>style.rotation</p:attrName>
                                        </p:attrNameLst>
                                      </p:cBhvr>
                                      <p:tavLst>
                                        <p:tav tm="0">
                                          <p:val>
                                            <p:fltVal val="360"/>
                                          </p:val>
                                        </p:tav>
                                        <p:tav tm="100000">
                                          <p:val>
                                            <p:fltVal val="0"/>
                                          </p:val>
                                        </p:tav>
                                      </p:tavLst>
                                    </p:anim>
                                    <p:animEffect transition="in" filter="fade">
                                      <p:cBhvr>
                                        <p:cTn id="41" dur="500"/>
                                        <p:tgtEl>
                                          <p:spTgt spid="12"/>
                                        </p:tgtEl>
                                      </p:cBhvr>
                                    </p:animEffect>
                                  </p:childTnLst>
                                </p:cTn>
                              </p:par>
                            </p:childTnLst>
                          </p:cTn>
                        </p:par>
                        <p:par>
                          <p:cTn id="42" fill="hold">
                            <p:stCondLst>
                              <p:cond delay="1000"/>
                            </p:stCondLst>
                            <p:childTnLst>
                              <p:par>
                                <p:cTn id="43" presetID="1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p:tgtEl>
                                          <p:spTgt spid="23"/>
                                        </p:tgtEl>
                                        <p:attrNameLst>
                                          <p:attrName>ppt_x</p:attrName>
                                        </p:attrNameLst>
                                      </p:cBhvr>
                                      <p:tavLst>
                                        <p:tav tm="0">
                                          <p:val>
                                            <p:strVal val="#ppt_x-#ppt_w*1.125000"/>
                                          </p:val>
                                        </p:tav>
                                        <p:tav tm="100000">
                                          <p:val>
                                            <p:strVal val="#ppt_x"/>
                                          </p:val>
                                        </p:tav>
                                      </p:tavLst>
                                    </p:anim>
                                    <p:animEffect transition="in" filter="wipe(right)">
                                      <p:cBhvr>
                                        <p:cTn id="46" dur="500"/>
                                        <p:tgtEl>
                                          <p:spTgt spid="23"/>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p:tgtEl>
                                          <p:spTgt spid="24"/>
                                        </p:tgtEl>
                                        <p:attrNameLst>
                                          <p:attrName>ppt_x</p:attrName>
                                        </p:attrNameLst>
                                      </p:cBhvr>
                                      <p:tavLst>
                                        <p:tav tm="0">
                                          <p:val>
                                            <p:strVal val="#ppt_x-#ppt_w*1.125000"/>
                                          </p:val>
                                        </p:tav>
                                        <p:tav tm="100000">
                                          <p:val>
                                            <p:strVal val="#ppt_x"/>
                                          </p:val>
                                        </p:tav>
                                      </p:tavLst>
                                    </p:anim>
                                    <p:animEffect transition="in" filter="wipe(right)">
                                      <p:cBhvr>
                                        <p:cTn id="50" dur="500"/>
                                        <p:tgtEl>
                                          <p:spTgt spid="24"/>
                                        </p:tgtEl>
                                      </p:cBhvr>
                                    </p:animEffect>
                                  </p:childTnLst>
                                </p:cTn>
                              </p:par>
                              <p:par>
                                <p:cTn id="51" presetID="12" presetClass="entr" presetSubtype="2"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p:tgtEl>
                                          <p:spTgt spid="25"/>
                                        </p:tgtEl>
                                        <p:attrNameLst>
                                          <p:attrName>ppt_x</p:attrName>
                                        </p:attrNameLst>
                                      </p:cBhvr>
                                      <p:tavLst>
                                        <p:tav tm="0">
                                          <p:val>
                                            <p:strVal val="#ppt_x+#ppt_w*1.125000"/>
                                          </p:val>
                                        </p:tav>
                                        <p:tav tm="100000">
                                          <p:val>
                                            <p:strVal val="#ppt_x"/>
                                          </p:val>
                                        </p:tav>
                                      </p:tavLst>
                                    </p:anim>
                                    <p:animEffect transition="in" filter="wipe(left)">
                                      <p:cBhvr>
                                        <p:cTn id="54" dur="500"/>
                                        <p:tgtEl>
                                          <p:spTgt spid="25"/>
                                        </p:tgtEl>
                                      </p:cBhvr>
                                    </p:animEffect>
                                  </p:childTnLst>
                                </p:cTn>
                              </p:par>
                              <p:par>
                                <p:cTn id="55" presetID="12" presetClass="entr" presetSubtype="2"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p:tgtEl>
                                          <p:spTgt spid="26"/>
                                        </p:tgtEl>
                                        <p:attrNameLst>
                                          <p:attrName>ppt_x</p:attrName>
                                        </p:attrNameLst>
                                      </p:cBhvr>
                                      <p:tavLst>
                                        <p:tav tm="0">
                                          <p:val>
                                            <p:strVal val="#ppt_x+#ppt_w*1.125000"/>
                                          </p:val>
                                        </p:tav>
                                        <p:tav tm="100000">
                                          <p:val>
                                            <p:strVal val="#ppt_x"/>
                                          </p:val>
                                        </p:tav>
                                      </p:tavLst>
                                    </p:anim>
                                    <p:animEffect transition="in" filter="wipe(left)">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t="7720"/>
          <a:stretch/>
        </p:blipFill>
        <p:spPr>
          <a:xfrm>
            <a:off x="10829" y="1408"/>
            <a:ext cx="12181172" cy="6885384"/>
          </a:xfrm>
          <a:prstGeom prst="rect">
            <a:avLst/>
          </a:prstGeom>
        </p:spPr>
      </p:pic>
      <p:sp>
        <p:nvSpPr>
          <p:cNvPr id="38" name="矩形 69"/>
          <p:cNvSpPr>
            <a:spLocks noChangeArrowheads="1"/>
          </p:cNvSpPr>
          <p:nvPr/>
        </p:nvSpPr>
        <p:spPr bwMode="auto">
          <a:xfrm>
            <a:off x="1496205" y="2564905"/>
            <a:ext cx="5137745" cy="83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4800" b="1" dirty="0">
                <a:solidFill>
                  <a:prstClr val="white">
                    <a:lumMod val="50000"/>
                  </a:prstClr>
                </a:solidFill>
                <a:latin typeface="微软雅黑" pitchFamily="34" charset="-122"/>
                <a:ea typeface="微软雅黑" pitchFamily="34" charset="-122"/>
                <a:sym typeface="微软雅黑" pitchFamily="34" charset="-122"/>
              </a:rPr>
              <a:t>工作完成情况</a:t>
            </a:r>
            <a:endParaRPr lang="en-US" altLang="zh-CN" sz="4800" b="1" dirty="0">
              <a:solidFill>
                <a:prstClr val="white">
                  <a:lumMod val="50000"/>
                </a:prstClr>
              </a:solidFill>
              <a:latin typeface="微软雅黑" pitchFamily="34" charset="-122"/>
              <a:ea typeface="微软雅黑" pitchFamily="34" charset="-122"/>
              <a:sym typeface="微软雅黑" pitchFamily="34" charset="-122"/>
            </a:endParaRPr>
          </a:p>
        </p:txBody>
      </p:sp>
      <p:sp>
        <p:nvSpPr>
          <p:cNvPr id="39" name="矩形 70"/>
          <p:cNvSpPr>
            <a:spLocks noChangeArrowheads="1"/>
          </p:cNvSpPr>
          <p:nvPr/>
        </p:nvSpPr>
        <p:spPr bwMode="auto">
          <a:xfrm>
            <a:off x="-720757" y="3474495"/>
            <a:ext cx="9571669" cy="4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3" rIns="91428" bIns="45713">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012"/>
            <a:r>
              <a:rPr lang="zh-CN" altLang="en-US" sz="2000" dirty="0">
                <a:solidFill>
                  <a:prstClr val="white">
                    <a:lumMod val="50000"/>
                  </a:prstClr>
                </a:solidFill>
                <a:latin typeface="微软雅黑" panose="020B0503020204020204" pitchFamily="34" charset="-122"/>
                <a:ea typeface="微软雅黑" panose="020B0503020204020204" pitchFamily="34" charset="-122"/>
              </a:rPr>
              <a:t>在此处添加文字，在此处在此处添加文字在此处添加文字</a:t>
            </a:r>
          </a:p>
        </p:txBody>
      </p:sp>
      <p:grpSp>
        <p:nvGrpSpPr>
          <p:cNvPr id="5" name="组合 4">
            <a:extLst>
              <a:ext uri="{FF2B5EF4-FFF2-40B4-BE49-F238E27FC236}">
                <a16:creationId xmlns:a16="http://schemas.microsoft.com/office/drawing/2014/main" id="{8A143F77-B868-4256-A284-2957C8087F1D}"/>
              </a:ext>
            </a:extLst>
          </p:cNvPr>
          <p:cNvGrpSpPr/>
          <p:nvPr>
            <p:custDataLst>
              <p:tags r:id="rId1"/>
            </p:custDataLst>
          </p:nvPr>
        </p:nvGrpSpPr>
        <p:grpSpPr>
          <a:xfrm>
            <a:off x="8036652" y="253088"/>
            <a:ext cx="3776519" cy="594200"/>
            <a:chOff x="3159125" y="2914650"/>
            <a:chExt cx="5867400" cy="1031876"/>
          </a:xfrm>
        </p:grpSpPr>
        <p:sp>
          <p:nvSpPr>
            <p:cNvPr id="6" name="Freeform 5">
              <a:extLst>
                <a:ext uri="{FF2B5EF4-FFF2-40B4-BE49-F238E27FC236}">
                  <a16:creationId xmlns:a16="http://schemas.microsoft.com/office/drawing/2014/main" id="{90D4E5D5-8494-48F3-A66E-207942D06C4B}"/>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7" name="Freeform 6">
              <a:extLst>
                <a:ext uri="{FF2B5EF4-FFF2-40B4-BE49-F238E27FC236}">
                  <a16:creationId xmlns:a16="http://schemas.microsoft.com/office/drawing/2014/main" id="{AE4C7A55-0E82-4C6B-B3BC-DA9DA0331FF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8" name="Freeform 7">
              <a:extLst>
                <a:ext uri="{FF2B5EF4-FFF2-40B4-BE49-F238E27FC236}">
                  <a16:creationId xmlns:a16="http://schemas.microsoft.com/office/drawing/2014/main" id="{0631A422-B9A8-4DA9-85C1-E3D7B6D9EA90}"/>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 name="Freeform 8">
              <a:extLst>
                <a:ext uri="{FF2B5EF4-FFF2-40B4-BE49-F238E27FC236}">
                  <a16:creationId xmlns:a16="http://schemas.microsoft.com/office/drawing/2014/main" id="{3EF94EFD-C8B0-413C-A544-9D7285F3D3A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0" name="Freeform 9">
              <a:extLst>
                <a:ext uri="{FF2B5EF4-FFF2-40B4-BE49-F238E27FC236}">
                  <a16:creationId xmlns:a16="http://schemas.microsoft.com/office/drawing/2014/main" id="{5180FB0E-2BEB-4CB4-AEAE-38A7A141902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1" name="Freeform 10">
              <a:extLst>
                <a:ext uri="{FF2B5EF4-FFF2-40B4-BE49-F238E27FC236}">
                  <a16:creationId xmlns:a16="http://schemas.microsoft.com/office/drawing/2014/main" id="{E042C6CA-20E6-4E2C-BABD-B71D93E19D3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2" name="Freeform 11">
              <a:extLst>
                <a:ext uri="{FF2B5EF4-FFF2-40B4-BE49-F238E27FC236}">
                  <a16:creationId xmlns:a16="http://schemas.microsoft.com/office/drawing/2014/main" id="{9347AB85-1EE3-45DF-8297-030B134054F4}"/>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3" name="Freeform 12">
              <a:extLst>
                <a:ext uri="{FF2B5EF4-FFF2-40B4-BE49-F238E27FC236}">
                  <a16:creationId xmlns:a16="http://schemas.microsoft.com/office/drawing/2014/main" id="{F8AAA677-9CDF-4DCB-ADC6-B6698EFB9F7B}"/>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4" name="Freeform 13">
              <a:extLst>
                <a:ext uri="{FF2B5EF4-FFF2-40B4-BE49-F238E27FC236}">
                  <a16:creationId xmlns:a16="http://schemas.microsoft.com/office/drawing/2014/main" id="{F27151B7-E7E8-4F59-9C5D-244502B5561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5" name="Freeform 14">
              <a:extLst>
                <a:ext uri="{FF2B5EF4-FFF2-40B4-BE49-F238E27FC236}">
                  <a16:creationId xmlns:a16="http://schemas.microsoft.com/office/drawing/2014/main" id="{D94C6CD2-705D-4059-85A9-6856B9B54A39}"/>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6" name="Freeform 15">
              <a:extLst>
                <a:ext uri="{FF2B5EF4-FFF2-40B4-BE49-F238E27FC236}">
                  <a16:creationId xmlns:a16="http://schemas.microsoft.com/office/drawing/2014/main" id="{F443A619-C205-49CF-B467-A16221E935C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7" name="Freeform 16">
              <a:extLst>
                <a:ext uri="{FF2B5EF4-FFF2-40B4-BE49-F238E27FC236}">
                  <a16:creationId xmlns:a16="http://schemas.microsoft.com/office/drawing/2014/main" id="{062C1801-82CD-4FE2-8EEC-2FD6204594A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18" name="Freeform 17">
              <a:extLst>
                <a:ext uri="{FF2B5EF4-FFF2-40B4-BE49-F238E27FC236}">
                  <a16:creationId xmlns:a16="http://schemas.microsoft.com/office/drawing/2014/main" id="{A4B3E724-106D-40DE-B3C2-07B7A267DB5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0" name="Freeform 18">
              <a:extLst>
                <a:ext uri="{FF2B5EF4-FFF2-40B4-BE49-F238E27FC236}">
                  <a16:creationId xmlns:a16="http://schemas.microsoft.com/office/drawing/2014/main" id="{3C32CED1-C447-40B6-9ECF-43DA5B66422A}"/>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1" name="Freeform 19">
              <a:extLst>
                <a:ext uri="{FF2B5EF4-FFF2-40B4-BE49-F238E27FC236}">
                  <a16:creationId xmlns:a16="http://schemas.microsoft.com/office/drawing/2014/main" id="{4D423200-A178-4F94-B465-89410CC3BCE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4286344241"/>
      </p:ext>
    </p:extLst>
  </p:cSld>
  <p:clrMapOvr>
    <a:masterClrMapping/>
  </p:clrMapOvr>
  <mc:AlternateContent xmlns:mc="http://schemas.openxmlformats.org/markup-compatibility/2006" xmlns:p14="http://schemas.microsoft.com/office/powerpoint/2010/main">
    <mc:Choice Requires="p14">
      <p:transition spd="slow" advClick="0" advTm="1000">
        <p14:conveyor dir="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3"/>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anim calcmode="lin" valueType="num">
                                      <p:cBhvr>
                                        <p:cTn id="20" dur="1000" fill="hold"/>
                                        <p:tgtEl>
                                          <p:spTgt spid="39"/>
                                        </p:tgtEl>
                                        <p:attrNameLst>
                                          <p:attrName>style.rotation</p:attrName>
                                        </p:attrNameLst>
                                      </p:cBhvr>
                                      <p:tavLst>
                                        <p:tav tm="0">
                                          <p:val>
                                            <p:fltVal val="90"/>
                                          </p:val>
                                        </p:tav>
                                        <p:tav tm="100000">
                                          <p:val>
                                            <p:fltVal val="0"/>
                                          </p:val>
                                        </p:tav>
                                      </p:tavLst>
                                    </p:anim>
                                    <p:animEffect transition="in" filter="fade">
                                      <p:cBhvr>
                                        <p:cTn id="2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22"/>
          <p:cNvCxnSpPr/>
          <p:nvPr/>
        </p:nvCxnSpPr>
        <p:spPr>
          <a:xfrm>
            <a:off x="3620357" y="2903408"/>
            <a:ext cx="1498668" cy="0"/>
          </a:xfrm>
          <a:prstGeom prst="straightConnector1">
            <a:avLst/>
          </a:prstGeom>
          <a:ln w="19050">
            <a:solidFill>
              <a:schemeClr val="bg1">
                <a:lumMod val="6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24"/>
          <p:cNvCxnSpPr/>
          <p:nvPr/>
        </p:nvCxnSpPr>
        <p:spPr>
          <a:xfrm>
            <a:off x="6940189" y="2903408"/>
            <a:ext cx="1498668" cy="0"/>
          </a:xfrm>
          <a:prstGeom prst="straightConnector1">
            <a:avLst/>
          </a:prstGeom>
          <a:ln w="19050">
            <a:solidFill>
              <a:schemeClr val="bg1">
                <a:lumMod val="6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3" name="Group 21"/>
          <p:cNvGrpSpPr/>
          <p:nvPr/>
        </p:nvGrpSpPr>
        <p:grpSpPr>
          <a:xfrm>
            <a:off x="1952842" y="2146751"/>
            <a:ext cx="1513865" cy="1513317"/>
            <a:chOff x="2019765" y="1757191"/>
            <a:chExt cx="1513668" cy="1513668"/>
          </a:xfrm>
          <a:solidFill>
            <a:schemeClr val="accent1"/>
          </a:solidFill>
        </p:grpSpPr>
        <p:grpSp>
          <p:nvGrpSpPr>
            <p:cNvPr id="4" name="Group 20"/>
            <p:cNvGrpSpPr/>
            <p:nvPr/>
          </p:nvGrpSpPr>
          <p:grpSpPr>
            <a:xfrm>
              <a:off x="2019765" y="1757191"/>
              <a:ext cx="1513668" cy="1513668"/>
              <a:chOff x="2019765" y="1694131"/>
              <a:chExt cx="1513668" cy="1513668"/>
            </a:xfrm>
            <a:grpFill/>
          </p:grpSpPr>
          <p:sp>
            <p:nvSpPr>
              <p:cNvPr id="13" name="Teardrop 9"/>
              <p:cNvSpPr/>
              <p:nvPr/>
            </p:nvSpPr>
            <p:spPr>
              <a:xfrm rot="8028697">
                <a:off x="2019765"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1600" b="1">
                  <a:solidFill>
                    <a:prstClr val="white"/>
                  </a:solidFill>
                  <a:latin typeface="Arial" panose="020B0604020202020204" pitchFamily="34" charset="0"/>
                  <a:ea typeface="微软雅黑" panose="020B0503020204020204" pitchFamily="34" charset="-122"/>
                </a:endParaRPr>
              </a:p>
            </p:txBody>
          </p:sp>
          <p:sp>
            <p:nvSpPr>
              <p:cNvPr id="14" name="Teardrop 3"/>
              <p:cNvSpPr/>
              <p:nvPr/>
            </p:nvSpPr>
            <p:spPr>
              <a:xfrm rot="8028697">
                <a:off x="2084879" y="1759244"/>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1600" b="1">
                  <a:solidFill>
                    <a:prstClr val="white"/>
                  </a:solidFill>
                  <a:latin typeface="Arial" panose="020B0604020202020204" pitchFamily="34" charset="0"/>
                  <a:ea typeface="微软雅黑" panose="020B0503020204020204" pitchFamily="34" charset="-122"/>
                </a:endParaRPr>
              </a:p>
            </p:txBody>
          </p:sp>
        </p:grpSp>
        <p:sp>
          <p:nvSpPr>
            <p:cNvPr id="12" name="Rectangle 60"/>
            <p:cNvSpPr/>
            <p:nvPr/>
          </p:nvSpPr>
          <p:spPr>
            <a:xfrm>
              <a:off x="2298710" y="2294437"/>
              <a:ext cx="1005272" cy="584911"/>
            </a:xfrm>
            <a:prstGeom prst="rect">
              <a:avLst/>
            </a:prstGeom>
            <a:grpFill/>
            <a:ln>
              <a:noFill/>
            </a:ln>
          </p:spPr>
          <p:txBody>
            <a:bodyPr wrap="none">
              <a:spAutoFit/>
            </a:bodyPr>
            <a:lstStyle/>
            <a:p>
              <a:pPr algn="ctr" defTabSz="1219012"/>
              <a:r>
                <a:rPr lang="zh-CN" altLang="en-US" sz="1600" b="1" dirty="0">
                  <a:solidFill>
                    <a:prstClr val="white"/>
                  </a:solidFill>
                  <a:latin typeface="微软雅黑" panose="020B0503020204020204" pitchFamily="34" charset="-122"/>
                  <a:ea typeface="微软雅黑" panose="020B0503020204020204" pitchFamily="34" charset="-122"/>
                </a:rPr>
                <a:t>取得成果</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1219012"/>
              <a:r>
                <a:rPr lang="zh-CN" altLang="en-US" sz="1600" b="1" dirty="0">
                  <a:solidFill>
                    <a:prstClr val="white"/>
                  </a:solidFill>
                  <a:latin typeface="微软雅黑" panose="020B0503020204020204" pitchFamily="34" charset="-122"/>
                  <a:ea typeface="微软雅黑" panose="020B0503020204020204" pitchFamily="34" charset="-122"/>
                </a:rPr>
                <a:t>承担责任</a:t>
              </a:r>
              <a:endParaRPr 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8" name="Group 23"/>
          <p:cNvGrpSpPr/>
          <p:nvPr/>
        </p:nvGrpSpPr>
        <p:grpSpPr>
          <a:xfrm>
            <a:off x="5296560" y="2115642"/>
            <a:ext cx="1513865" cy="1513317"/>
            <a:chOff x="5339165" y="1757191"/>
            <a:chExt cx="1513668" cy="1513668"/>
          </a:xfrm>
          <a:solidFill>
            <a:schemeClr val="accent2"/>
          </a:solidFill>
        </p:grpSpPr>
        <p:grpSp>
          <p:nvGrpSpPr>
            <p:cNvPr id="9" name="Group 19"/>
            <p:cNvGrpSpPr/>
            <p:nvPr/>
          </p:nvGrpSpPr>
          <p:grpSpPr>
            <a:xfrm>
              <a:off x="5339165" y="1757191"/>
              <a:ext cx="1513668" cy="1513668"/>
              <a:chOff x="5339165" y="1694131"/>
              <a:chExt cx="1513668" cy="1513668"/>
            </a:xfrm>
            <a:grpFill/>
          </p:grpSpPr>
          <p:sp>
            <p:nvSpPr>
              <p:cNvPr id="18" name="Teardrop 10"/>
              <p:cNvSpPr/>
              <p:nvPr/>
            </p:nvSpPr>
            <p:spPr>
              <a:xfrm rot="8028697">
                <a:off x="5339165"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2400" b="1">
                  <a:solidFill>
                    <a:prstClr val="white"/>
                  </a:solidFill>
                  <a:latin typeface="Arial" panose="020B0604020202020204" pitchFamily="34" charset="0"/>
                  <a:ea typeface="微软雅黑" panose="020B0503020204020204" pitchFamily="34" charset="-122"/>
                </a:endParaRPr>
              </a:p>
            </p:txBody>
          </p:sp>
          <p:sp>
            <p:nvSpPr>
              <p:cNvPr id="19" name="Teardrop 4"/>
              <p:cNvSpPr/>
              <p:nvPr/>
            </p:nvSpPr>
            <p:spPr>
              <a:xfrm rot="8028697">
                <a:off x="5404278" y="1759242"/>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2400" b="1">
                  <a:solidFill>
                    <a:prstClr val="white"/>
                  </a:solidFill>
                  <a:latin typeface="Arial" panose="020B0604020202020204" pitchFamily="34" charset="0"/>
                  <a:ea typeface="微软雅黑" panose="020B0503020204020204" pitchFamily="34" charset="-122"/>
                </a:endParaRPr>
              </a:p>
            </p:txBody>
          </p:sp>
        </p:grpSp>
        <p:sp>
          <p:nvSpPr>
            <p:cNvPr id="17" name="Rectangle 61"/>
            <p:cNvSpPr/>
            <p:nvPr/>
          </p:nvSpPr>
          <p:spPr>
            <a:xfrm>
              <a:off x="5422645" y="2252752"/>
              <a:ext cx="1291848" cy="318174"/>
            </a:xfrm>
            <a:prstGeom prst="rect">
              <a:avLst/>
            </a:prstGeom>
            <a:grpFill/>
          </p:spPr>
          <p:txBody>
            <a:bodyPr wrap="square">
              <a:spAutoFit/>
            </a:bodyPr>
            <a:lstStyle/>
            <a:p>
              <a:pPr algn="ctr" defTabSz="1219012"/>
              <a:r>
                <a:rPr lang="zh-CN" altLang="en-US" sz="1467" b="1" dirty="0">
                  <a:solidFill>
                    <a:prstClr val="white"/>
                  </a:solidFill>
                  <a:latin typeface="微软雅黑" panose="020B0503020204020204" pitchFamily="34" charset="-122"/>
                  <a:ea typeface="微软雅黑" panose="020B0503020204020204" pitchFamily="34" charset="-122"/>
                </a:rPr>
                <a:t>鼓舞、委任</a:t>
              </a:r>
              <a:endParaRPr lang="vi-VN" sz="1467" b="1" dirty="0">
                <a:solidFill>
                  <a:prstClr val="white"/>
                </a:solidFill>
                <a:latin typeface="Arial" panose="020B0604020202020204" pitchFamily="34" charset="0"/>
                <a:ea typeface="微软雅黑" panose="020B0503020204020204" pitchFamily="34" charset="-122"/>
              </a:endParaRPr>
            </a:p>
          </p:txBody>
        </p:sp>
      </p:grpSp>
      <p:grpSp>
        <p:nvGrpSpPr>
          <p:cNvPr id="10" name="Group 25"/>
          <p:cNvGrpSpPr/>
          <p:nvPr/>
        </p:nvGrpSpPr>
        <p:grpSpPr>
          <a:xfrm>
            <a:off x="8592504" y="2146751"/>
            <a:ext cx="1513865" cy="1513317"/>
            <a:chOff x="8658562" y="1757191"/>
            <a:chExt cx="1513668" cy="1513668"/>
          </a:xfrm>
          <a:solidFill>
            <a:schemeClr val="accent3"/>
          </a:solidFill>
        </p:grpSpPr>
        <p:grpSp>
          <p:nvGrpSpPr>
            <p:cNvPr id="15" name="Group 18"/>
            <p:cNvGrpSpPr/>
            <p:nvPr/>
          </p:nvGrpSpPr>
          <p:grpSpPr>
            <a:xfrm>
              <a:off x="8658562" y="1757191"/>
              <a:ext cx="1513668" cy="1513668"/>
              <a:chOff x="8658562" y="1694131"/>
              <a:chExt cx="1513668" cy="1513668"/>
            </a:xfrm>
            <a:grpFill/>
          </p:grpSpPr>
          <p:sp>
            <p:nvSpPr>
              <p:cNvPr id="23" name="Teardrop 11"/>
              <p:cNvSpPr/>
              <p:nvPr/>
            </p:nvSpPr>
            <p:spPr>
              <a:xfrm rot="8028697">
                <a:off x="8658562" y="1694131"/>
                <a:ext cx="1513668" cy="151366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1600" b="1">
                  <a:solidFill>
                    <a:prstClr val="white"/>
                  </a:solidFill>
                  <a:latin typeface="Arial" panose="020B0604020202020204" pitchFamily="34" charset="0"/>
                  <a:ea typeface="微软雅黑" panose="020B0503020204020204" pitchFamily="34" charset="-122"/>
                </a:endParaRPr>
              </a:p>
            </p:txBody>
          </p:sp>
          <p:sp>
            <p:nvSpPr>
              <p:cNvPr id="24" name="Teardrop 5"/>
              <p:cNvSpPr/>
              <p:nvPr/>
            </p:nvSpPr>
            <p:spPr>
              <a:xfrm rot="8028697">
                <a:off x="8723676" y="1759244"/>
                <a:ext cx="1383446" cy="138344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vi-VN" sz="1600" b="1">
                  <a:solidFill>
                    <a:prstClr val="white"/>
                  </a:solidFill>
                  <a:latin typeface="Arial" panose="020B0604020202020204" pitchFamily="34" charset="0"/>
                  <a:ea typeface="微软雅黑" panose="020B0503020204020204" pitchFamily="34" charset="-122"/>
                </a:endParaRPr>
              </a:p>
            </p:txBody>
          </p:sp>
        </p:grpSp>
        <p:sp>
          <p:nvSpPr>
            <p:cNvPr id="22" name="Rectangle 62"/>
            <p:cNvSpPr/>
            <p:nvPr/>
          </p:nvSpPr>
          <p:spPr>
            <a:xfrm>
              <a:off x="8976308" y="2225007"/>
              <a:ext cx="1005272" cy="584911"/>
            </a:xfrm>
            <a:prstGeom prst="rect">
              <a:avLst/>
            </a:prstGeom>
            <a:grpFill/>
          </p:spPr>
          <p:txBody>
            <a:bodyPr wrap="none">
              <a:spAutoFit/>
            </a:bodyPr>
            <a:lstStyle/>
            <a:p>
              <a:pPr algn="ctr" defTabSz="1219012"/>
              <a:r>
                <a:rPr lang="zh-CN" altLang="en-US" sz="1600" b="1" dirty="0">
                  <a:solidFill>
                    <a:prstClr val="white"/>
                  </a:solidFill>
                  <a:latin typeface="微软雅黑" panose="020B0503020204020204" pitchFamily="34" charset="-122"/>
                  <a:ea typeface="微软雅黑" panose="020B0503020204020204" pitchFamily="34" charset="-122"/>
                </a:rPr>
                <a:t>谈判达成</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1219012"/>
              <a:r>
                <a:rPr lang="zh-CN" altLang="en-US" sz="1600" b="1" dirty="0">
                  <a:solidFill>
                    <a:prstClr val="white"/>
                  </a:solidFill>
                  <a:latin typeface="微软雅黑" panose="020B0503020204020204" pitchFamily="34" charset="-122"/>
                  <a:ea typeface="微软雅黑" panose="020B0503020204020204" pitchFamily="34" charset="-122"/>
                </a:rPr>
                <a:t>交易</a:t>
              </a:r>
              <a:endParaRPr lang="vi-VN" sz="1600" b="1" dirty="0">
                <a:solidFill>
                  <a:prstClr val="white"/>
                </a:solidFill>
                <a:latin typeface="Arial" panose="020B0604020202020204" pitchFamily="34" charset="0"/>
                <a:ea typeface="微软雅黑" panose="020B0503020204020204" pitchFamily="34" charset="-122"/>
              </a:endParaRPr>
            </a:p>
          </p:txBody>
        </p:sp>
      </p:grpSp>
      <p:grpSp>
        <p:nvGrpSpPr>
          <p:cNvPr id="16" name="组合 24"/>
          <p:cNvGrpSpPr/>
          <p:nvPr/>
        </p:nvGrpSpPr>
        <p:grpSpPr>
          <a:xfrm>
            <a:off x="1256236" y="4004358"/>
            <a:ext cx="3026393" cy="465009"/>
            <a:chOff x="3002037" y="1465798"/>
            <a:chExt cx="7067433" cy="369332"/>
          </a:xfrm>
          <a:solidFill>
            <a:schemeClr val="accent1"/>
          </a:solidFill>
          <a:effectLst/>
        </p:grpSpPr>
        <p:sp>
          <p:nvSpPr>
            <p:cNvPr id="26" name="矩形 25"/>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defTabSz="1219012" fontAlgn="base">
                <a:spcBef>
                  <a:spcPct val="0"/>
                </a:spcBef>
                <a:spcAft>
                  <a:spcPct val="0"/>
                </a:spcAft>
              </a:pPr>
              <a:endParaRPr lang="zh-CN" altLang="en-US" sz="1333" dirty="0">
                <a:solidFill>
                  <a:prstClr val="black"/>
                </a:solidFill>
                <a:latin typeface="微软雅黑" panose="020B0503020204020204" pitchFamily="34" charset="-122"/>
                <a:ea typeface="微软雅黑" panose="020B0503020204020204" pitchFamily="34" charset="-122"/>
              </a:endParaRPr>
            </a:p>
          </p:txBody>
        </p:sp>
        <p:sp>
          <p:nvSpPr>
            <p:cNvPr id="27" name="TextBox 4"/>
            <p:cNvSpPr txBox="1"/>
            <p:nvPr/>
          </p:nvSpPr>
          <p:spPr>
            <a:xfrm>
              <a:off x="3691436" y="1500687"/>
              <a:ext cx="5688629" cy="301541"/>
            </a:xfrm>
            <a:prstGeom prst="rect">
              <a:avLst/>
            </a:prstGeom>
            <a:grpFill/>
            <a:ln>
              <a:noFill/>
            </a:ln>
          </p:spPr>
          <p:txBody>
            <a:bodyPr wrap="square" rtlCol="0">
              <a:spAutoFit/>
            </a:bodyPr>
            <a:lstStyle/>
            <a:p>
              <a:pPr algn="ctr" defTabSz="1219012"/>
              <a:r>
                <a:rPr lang="zh-CN" altLang="en-US" sz="1867" dirty="0">
                  <a:solidFill>
                    <a:srgbClr val="F8F8F8"/>
                  </a:solidFill>
                  <a:latin typeface="微软雅黑" panose="020B0503020204020204" pitchFamily="34" charset="-122"/>
                  <a:ea typeface="微软雅黑" panose="020B0503020204020204" pitchFamily="34" charset="-122"/>
                </a:rPr>
                <a:t>单击此处添加标题</a:t>
              </a:r>
            </a:p>
          </p:txBody>
        </p:sp>
      </p:grpSp>
      <p:sp>
        <p:nvSpPr>
          <p:cNvPr id="28" name="TextBox 9"/>
          <p:cNvSpPr txBox="1"/>
          <p:nvPr/>
        </p:nvSpPr>
        <p:spPr>
          <a:xfrm>
            <a:off x="1256236" y="4568279"/>
            <a:ext cx="3026393" cy="1352279"/>
          </a:xfrm>
          <a:prstGeom prst="rect">
            <a:avLst/>
          </a:prstGeom>
          <a:noFill/>
        </p:spPr>
        <p:txBody>
          <a:bodyPr wrap="square" lIns="91428" tIns="45713" rIns="91428" bIns="45713" rtlCol="0">
            <a:spAutoFit/>
          </a:bodyPr>
          <a:lstStyle/>
          <a:p>
            <a:pPr algn="ctr" defTabSz="1219012">
              <a:lnSpc>
                <a:spcPct val="130000"/>
              </a:lnSpc>
            </a:pPr>
            <a:r>
              <a:rPr lang="zh-CN" altLang="en-US" sz="1067" dirty="0">
                <a:solidFill>
                  <a:prstClr val="white">
                    <a:lumMod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grpSp>
        <p:nvGrpSpPr>
          <p:cNvPr id="20" name="组合 28"/>
          <p:cNvGrpSpPr/>
          <p:nvPr/>
        </p:nvGrpSpPr>
        <p:grpSpPr>
          <a:xfrm>
            <a:off x="4568578" y="4004358"/>
            <a:ext cx="3026393" cy="465009"/>
            <a:chOff x="3002037" y="1465798"/>
            <a:chExt cx="7067433" cy="369332"/>
          </a:xfrm>
          <a:solidFill>
            <a:schemeClr val="accent1">
              <a:lumMod val="75000"/>
            </a:schemeClr>
          </a:solidFill>
          <a:effectLst/>
        </p:grpSpPr>
        <p:sp>
          <p:nvSpPr>
            <p:cNvPr id="30" name="矩形 29"/>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defTabSz="1219012" fontAlgn="base">
                <a:spcBef>
                  <a:spcPct val="0"/>
                </a:spcBef>
                <a:spcAft>
                  <a:spcPct val="0"/>
                </a:spcAft>
              </a:pPr>
              <a:endParaRPr lang="zh-CN" altLang="en-US" sz="1333" dirty="0">
                <a:solidFill>
                  <a:prstClr val="black"/>
                </a:solidFill>
                <a:latin typeface="微软雅黑" panose="020B0503020204020204" pitchFamily="34" charset="-122"/>
                <a:ea typeface="微软雅黑" panose="020B0503020204020204" pitchFamily="34" charset="-122"/>
              </a:endParaRPr>
            </a:p>
          </p:txBody>
        </p:sp>
        <p:sp>
          <p:nvSpPr>
            <p:cNvPr id="31" name="TextBox 4"/>
            <p:cNvSpPr txBox="1"/>
            <p:nvPr/>
          </p:nvSpPr>
          <p:spPr>
            <a:xfrm>
              <a:off x="3691436" y="1500687"/>
              <a:ext cx="5688629" cy="301541"/>
            </a:xfrm>
            <a:prstGeom prst="rect">
              <a:avLst/>
            </a:prstGeom>
            <a:grpFill/>
            <a:ln>
              <a:noFill/>
            </a:ln>
          </p:spPr>
          <p:txBody>
            <a:bodyPr wrap="square" rtlCol="0">
              <a:spAutoFit/>
            </a:bodyPr>
            <a:lstStyle/>
            <a:p>
              <a:pPr algn="ctr" defTabSz="1219012"/>
              <a:r>
                <a:rPr lang="zh-CN" altLang="en-US" sz="1867" dirty="0">
                  <a:solidFill>
                    <a:srgbClr val="F8F8F8"/>
                  </a:solidFill>
                  <a:latin typeface="微软雅黑" panose="020B0503020204020204" pitchFamily="34" charset="-122"/>
                  <a:ea typeface="微软雅黑" panose="020B0503020204020204" pitchFamily="34" charset="-122"/>
                </a:rPr>
                <a:t>单击此处添加标题</a:t>
              </a:r>
            </a:p>
          </p:txBody>
        </p:sp>
      </p:grpSp>
      <p:sp>
        <p:nvSpPr>
          <p:cNvPr id="32" name="TextBox 9"/>
          <p:cNvSpPr txBox="1"/>
          <p:nvPr/>
        </p:nvSpPr>
        <p:spPr>
          <a:xfrm>
            <a:off x="4568578" y="4568279"/>
            <a:ext cx="3026393" cy="1352279"/>
          </a:xfrm>
          <a:prstGeom prst="rect">
            <a:avLst/>
          </a:prstGeom>
          <a:noFill/>
        </p:spPr>
        <p:txBody>
          <a:bodyPr wrap="square" lIns="91428" tIns="45713" rIns="91428" bIns="45713" rtlCol="0">
            <a:spAutoFit/>
          </a:bodyPr>
          <a:lstStyle/>
          <a:p>
            <a:pPr algn="ctr" defTabSz="1219012">
              <a:lnSpc>
                <a:spcPct val="130000"/>
              </a:lnSpc>
            </a:pPr>
            <a:r>
              <a:rPr lang="zh-CN" altLang="en-US" sz="1067" dirty="0">
                <a:solidFill>
                  <a:prstClr val="white">
                    <a:lumMod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grpSp>
        <p:nvGrpSpPr>
          <p:cNvPr id="21" name="组合 32"/>
          <p:cNvGrpSpPr/>
          <p:nvPr/>
        </p:nvGrpSpPr>
        <p:grpSpPr>
          <a:xfrm>
            <a:off x="7847462" y="4004358"/>
            <a:ext cx="3026393" cy="465009"/>
            <a:chOff x="3002037" y="1465798"/>
            <a:chExt cx="7067433" cy="369332"/>
          </a:xfrm>
          <a:solidFill>
            <a:schemeClr val="accent3"/>
          </a:solidFill>
          <a:effectLst/>
        </p:grpSpPr>
        <p:sp>
          <p:nvSpPr>
            <p:cNvPr id="34" name="矩形 33"/>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62560" tIns="81280" rIns="162560" bIns="81280" numCol="1" rtlCol="0" anchor="t" anchorCtr="0" compatLnSpc="1"/>
            <a:lstStyle/>
            <a:p>
              <a:pPr algn="ctr" defTabSz="1219012" fontAlgn="base">
                <a:spcBef>
                  <a:spcPct val="0"/>
                </a:spcBef>
                <a:spcAft>
                  <a:spcPct val="0"/>
                </a:spcAft>
              </a:pPr>
              <a:endParaRPr lang="zh-CN" altLang="en-US" sz="1333" dirty="0">
                <a:solidFill>
                  <a:prstClr val="black"/>
                </a:solidFill>
                <a:latin typeface="微软雅黑" panose="020B0503020204020204" pitchFamily="34" charset="-122"/>
                <a:ea typeface="微软雅黑" panose="020B0503020204020204" pitchFamily="34" charset="-122"/>
              </a:endParaRPr>
            </a:p>
          </p:txBody>
        </p:sp>
        <p:sp>
          <p:nvSpPr>
            <p:cNvPr id="35" name="TextBox 4"/>
            <p:cNvSpPr txBox="1"/>
            <p:nvPr/>
          </p:nvSpPr>
          <p:spPr>
            <a:xfrm>
              <a:off x="3691436" y="1500687"/>
              <a:ext cx="5688629" cy="301541"/>
            </a:xfrm>
            <a:prstGeom prst="rect">
              <a:avLst/>
            </a:prstGeom>
            <a:grpFill/>
            <a:ln>
              <a:noFill/>
            </a:ln>
          </p:spPr>
          <p:txBody>
            <a:bodyPr wrap="square" rtlCol="0">
              <a:spAutoFit/>
            </a:bodyPr>
            <a:lstStyle/>
            <a:p>
              <a:pPr algn="ctr" defTabSz="1219012"/>
              <a:r>
                <a:rPr lang="zh-CN" altLang="en-US" sz="1867" dirty="0">
                  <a:solidFill>
                    <a:srgbClr val="F8F8F8"/>
                  </a:solidFill>
                  <a:latin typeface="微软雅黑" panose="020B0503020204020204" pitchFamily="34" charset="-122"/>
                  <a:ea typeface="微软雅黑" panose="020B0503020204020204" pitchFamily="34" charset="-122"/>
                </a:rPr>
                <a:t>单击此处添加标题</a:t>
              </a:r>
            </a:p>
          </p:txBody>
        </p:sp>
      </p:grpSp>
      <p:sp>
        <p:nvSpPr>
          <p:cNvPr id="36" name="TextBox 9"/>
          <p:cNvSpPr txBox="1"/>
          <p:nvPr/>
        </p:nvSpPr>
        <p:spPr>
          <a:xfrm>
            <a:off x="7847462" y="4568279"/>
            <a:ext cx="3026393" cy="1352279"/>
          </a:xfrm>
          <a:prstGeom prst="rect">
            <a:avLst/>
          </a:prstGeom>
          <a:noFill/>
        </p:spPr>
        <p:txBody>
          <a:bodyPr wrap="square" lIns="91428" tIns="45713" rIns="91428" bIns="45713" rtlCol="0">
            <a:spAutoFit/>
          </a:bodyPr>
          <a:lstStyle/>
          <a:p>
            <a:pPr algn="ctr" defTabSz="1219012">
              <a:lnSpc>
                <a:spcPct val="130000"/>
              </a:lnSpc>
            </a:pPr>
            <a:r>
              <a:rPr lang="zh-CN" altLang="en-US" sz="1067" dirty="0">
                <a:solidFill>
                  <a:prstClr val="white">
                    <a:lumMod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p>
        </p:txBody>
      </p:sp>
      <p:grpSp>
        <p:nvGrpSpPr>
          <p:cNvPr id="33" name="组合 32">
            <a:extLst>
              <a:ext uri="{FF2B5EF4-FFF2-40B4-BE49-F238E27FC236}">
                <a16:creationId xmlns:a16="http://schemas.microsoft.com/office/drawing/2014/main" id="{0ADBCAFD-3122-4B17-813C-4F8A7D9907C7}"/>
              </a:ext>
            </a:extLst>
          </p:cNvPr>
          <p:cNvGrpSpPr/>
          <p:nvPr>
            <p:custDataLst>
              <p:tags r:id="rId1"/>
            </p:custDataLst>
          </p:nvPr>
        </p:nvGrpSpPr>
        <p:grpSpPr>
          <a:xfrm>
            <a:off x="8036652" y="253088"/>
            <a:ext cx="3776519" cy="594200"/>
            <a:chOff x="3159125" y="2914650"/>
            <a:chExt cx="5867400" cy="1031876"/>
          </a:xfrm>
        </p:grpSpPr>
        <p:sp>
          <p:nvSpPr>
            <p:cNvPr id="37" name="Freeform 5">
              <a:extLst>
                <a:ext uri="{FF2B5EF4-FFF2-40B4-BE49-F238E27FC236}">
                  <a16:creationId xmlns:a16="http://schemas.microsoft.com/office/drawing/2014/main" id="{14ADB8C7-CC9D-439D-BA5C-C50A7769EB03}"/>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8" name="Freeform 6">
              <a:extLst>
                <a:ext uri="{FF2B5EF4-FFF2-40B4-BE49-F238E27FC236}">
                  <a16:creationId xmlns:a16="http://schemas.microsoft.com/office/drawing/2014/main" id="{EF1DBEB0-D8E5-4DB8-87F7-CDC852AB03EA}"/>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7">
              <a:extLst>
                <a:ext uri="{FF2B5EF4-FFF2-40B4-BE49-F238E27FC236}">
                  <a16:creationId xmlns:a16="http://schemas.microsoft.com/office/drawing/2014/main" id="{31DD3CE2-3CB9-4F14-B372-CA099E59364B}"/>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8">
              <a:extLst>
                <a:ext uri="{FF2B5EF4-FFF2-40B4-BE49-F238E27FC236}">
                  <a16:creationId xmlns:a16="http://schemas.microsoft.com/office/drawing/2014/main" id="{B8FC890D-2E7C-4299-AC7C-50EC54A4A18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9">
              <a:extLst>
                <a:ext uri="{FF2B5EF4-FFF2-40B4-BE49-F238E27FC236}">
                  <a16:creationId xmlns:a16="http://schemas.microsoft.com/office/drawing/2014/main" id="{051085C2-D8D1-4CD7-AFA5-BEEE48F6605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10">
              <a:extLst>
                <a:ext uri="{FF2B5EF4-FFF2-40B4-BE49-F238E27FC236}">
                  <a16:creationId xmlns:a16="http://schemas.microsoft.com/office/drawing/2014/main" id="{88916095-6116-4AC0-90A5-145BD905445E}"/>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3" name="Freeform 11">
              <a:extLst>
                <a:ext uri="{FF2B5EF4-FFF2-40B4-BE49-F238E27FC236}">
                  <a16:creationId xmlns:a16="http://schemas.microsoft.com/office/drawing/2014/main" id="{F35C5E07-A21A-4896-8874-01682B91B5FB}"/>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4" name="Freeform 12">
              <a:extLst>
                <a:ext uri="{FF2B5EF4-FFF2-40B4-BE49-F238E27FC236}">
                  <a16:creationId xmlns:a16="http://schemas.microsoft.com/office/drawing/2014/main" id="{660054F1-7261-4EC9-BCA2-13FBFC1054F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5" name="Freeform 13">
              <a:extLst>
                <a:ext uri="{FF2B5EF4-FFF2-40B4-BE49-F238E27FC236}">
                  <a16:creationId xmlns:a16="http://schemas.microsoft.com/office/drawing/2014/main" id="{75957CD8-2D5E-4410-BA7D-7221836090D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6" name="Freeform 14">
              <a:extLst>
                <a:ext uri="{FF2B5EF4-FFF2-40B4-BE49-F238E27FC236}">
                  <a16:creationId xmlns:a16="http://schemas.microsoft.com/office/drawing/2014/main" id="{C0093D44-D82F-4930-BB8F-B84EBBED5A4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7" name="Freeform 15">
              <a:extLst>
                <a:ext uri="{FF2B5EF4-FFF2-40B4-BE49-F238E27FC236}">
                  <a16:creationId xmlns:a16="http://schemas.microsoft.com/office/drawing/2014/main" id="{70F37640-AC60-4BED-B5A7-F0DD549697B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8" name="Freeform 16">
              <a:extLst>
                <a:ext uri="{FF2B5EF4-FFF2-40B4-BE49-F238E27FC236}">
                  <a16:creationId xmlns:a16="http://schemas.microsoft.com/office/drawing/2014/main" id="{7E6DB526-6797-4B3F-A023-E21B627EC26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9" name="Freeform 17">
              <a:extLst>
                <a:ext uri="{FF2B5EF4-FFF2-40B4-BE49-F238E27FC236}">
                  <a16:creationId xmlns:a16="http://schemas.microsoft.com/office/drawing/2014/main" id="{ACCF8D92-3B52-4CB1-BEFB-1F8BAF3EF70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0" name="Freeform 18">
              <a:extLst>
                <a:ext uri="{FF2B5EF4-FFF2-40B4-BE49-F238E27FC236}">
                  <a16:creationId xmlns:a16="http://schemas.microsoft.com/office/drawing/2014/main" id="{C05FE57F-5F4F-42CF-8269-401ABEEE46B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51" name="Freeform 19">
              <a:extLst>
                <a:ext uri="{FF2B5EF4-FFF2-40B4-BE49-F238E27FC236}">
                  <a16:creationId xmlns:a16="http://schemas.microsoft.com/office/drawing/2014/main" id="{1EB1B052-F42E-4366-B70B-8BDDB61D854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3918394326"/>
      </p:ext>
    </p:extLst>
  </p:cSld>
  <p:clrMapOvr>
    <a:masterClrMapping/>
  </p:clrMapOvr>
  <mc:AlternateContent xmlns:mc="http://schemas.openxmlformats.org/markup-compatibility/2006" xmlns:p14="http://schemas.microsoft.com/office/powerpoint/2010/main">
    <mc:Choice Requires="p14">
      <p:transition spd="slow" advClick="0" advTm="1000">
        <p14:conveyor dir="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750"/>
                                        <p:tgtEl>
                                          <p:spTgt spid="16"/>
                                        </p:tgtEl>
                                      </p:cBhvr>
                                    </p:animEffect>
                                  </p:childTnLst>
                                </p:cTn>
                              </p:par>
                            </p:childTnLst>
                          </p:cTn>
                        </p:par>
                        <p:par>
                          <p:cTn id="34" fill="hold">
                            <p:stCondLst>
                              <p:cond delay="3250"/>
                            </p:stCondLst>
                            <p:childTnLst>
                              <p:par>
                                <p:cTn id="35" presetID="12" presetClass="entr" presetSubtype="4" fill="hold" grpId="0" nodeType="afterEffect">
                                  <p:stCondLst>
                                    <p:cond delay="0"/>
                                  </p:stCondLst>
                                  <p:iterate type="lt">
                                    <p:tmPct val="5983"/>
                                  </p:iterate>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250"/>
                                        <p:tgtEl>
                                          <p:spTgt spid="28"/>
                                        </p:tgtEl>
                                        <p:attrNameLst>
                                          <p:attrName>ppt_y</p:attrName>
                                        </p:attrNameLst>
                                      </p:cBhvr>
                                      <p:tavLst>
                                        <p:tav tm="0">
                                          <p:val>
                                            <p:strVal val="#ppt_y+#ppt_h*1.125000"/>
                                          </p:val>
                                        </p:tav>
                                        <p:tav tm="100000">
                                          <p:val>
                                            <p:strVal val="#ppt_y"/>
                                          </p:val>
                                        </p:tav>
                                      </p:tavLst>
                                    </p:anim>
                                    <p:animEffect transition="in" filter="wipe(up)">
                                      <p:cBhvr>
                                        <p:cTn id="38" dur="250"/>
                                        <p:tgtEl>
                                          <p:spTgt spid="28"/>
                                        </p:tgtEl>
                                      </p:cBhvr>
                                    </p:animEffect>
                                  </p:childTnLst>
                                </p:cTn>
                              </p:par>
                            </p:childTnLst>
                          </p:cTn>
                        </p:par>
                        <p:par>
                          <p:cTn id="39" fill="hold">
                            <p:stCondLst>
                              <p:cond delay="5115"/>
                            </p:stCondLst>
                            <p:childTnLst>
                              <p:par>
                                <p:cTn id="40" presetID="22" presetClass="entr" presetSubtype="8"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750"/>
                                        <p:tgtEl>
                                          <p:spTgt spid="20"/>
                                        </p:tgtEl>
                                      </p:cBhvr>
                                    </p:animEffect>
                                  </p:childTnLst>
                                </p:cTn>
                              </p:par>
                            </p:childTnLst>
                          </p:cTn>
                        </p:par>
                        <p:par>
                          <p:cTn id="43" fill="hold">
                            <p:stCondLst>
                              <p:cond delay="5865"/>
                            </p:stCondLst>
                            <p:childTnLst>
                              <p:par>
                                <p:cTn id="44" presetID="12" presetClass="entr" presetSubtype="4" fill="hold" grpId="0" nodeType="afterEffect">
                                  <p:stCondLst>
                                    <p:cond delay="0"/>
                                  </p:stCondLst>
                                  <p:iterate type="lt">
                                    <p:tmPct val="5983"/>
                                  </p:iterate>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250"/>
                                        <p:tgtEl>
                                          <p:spTgt spid="32"/>
                                        </p:tgtEl>
                                        <p:attrNameLst>
                                          <p:attrName>ppt_y</p:attrName>
                                        </p:attrNameLst>
                                      </p:cBhvr>
                                      <p:tavLst>
                                        <p:tav tm="0">
                                          <p:val>
                                            <p:strVal val="#ppt_y+#ppt_h*1.125000"/>
                                          </p:val>
                                        </p:tav>
                                        <p:tav tm="100000">
                                          <p:val>
                                            <p:strVal val="#ppt_y"/>
                                          </p:val>
                                        </p:tav>
                                      </p:tavLst>
                                    </p:anim>
                                    <p:animEffect transition="in" filter="wipe(up)">
                                      <p:cBhvr>
                                        <p:cTn id="47" dur="250"/>
                                        <p:tgtEl>
                                          <p:spTgt spid="32"/>
                                        </p:tgtEl>
                                      </p:cBhvr>
                                    </p:animEffect>
                                  </p:childTnLst>
                                </p:cTn>
                              </p:par>
                            </p:childTnLst>
                          </p:cTn>
                        </p:par>
                        <p:par>
                          <p:cTn id="48" fill="hold">
                            <p:stCondLst>
                              <p:cond delay="7731"/>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750"/>
                                        <p:tgtEl>
                                          <p:spTgt spid="21"/>
                                        </p:tgtEl>
                                      </p:cBhvr>
                                    </p:animEffect>
                                  </p:childTnLst>
                                </p:cTn>
                              </p:par>
                            </p:childTnLst>
                          </p:cTn>
                        </p:par>
                        <p:par>
                          <p:cTn id="52" fill="hold">
                            <p:stCondLst>
                              <p:cond delay="8481"/>
                            </p:stCondLst>
                            <p:childTnLst>
                              <p:par>
                                <p:cTn id="53" presetID="12" presetClass="entr" presetSubtype="4" fill="hold" grpId="0" nodeType="afterEffect">
                                  <p:stCondLst>
                                    <p:cond delay="0"/>
                                  </p:stCondLst>
                                  <p:iterate type="lt">
                                    <p:tmPct val="5983"/>
                                  </p:iterate>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250"/>
                                        <p:tgtEl>
                                          <p:spTgt spid="36"/>
                                        </p:tgtEl>
                                        <p:attrNameLst>
                                          <p:attrName>ppt_y</p:attrName>
                                        </p:attrNameLst>
                                      </p:cBhvr>
                                      <p:tavLst>
                                        <p:tav tm="0">
                                          <p:val>
                                            <p:strVal val="#ppt_y+#ppt_h*1.125000"/>
                                          </p:val>
                                        </p:tav>
                                        <p:tav tm="100000">
                                          <p:val>
                                            <p:strVal val="#ppt_y"/>
                                          </p:val>
                                        </p:tav>
                                      </p:tavLst>
                                    </p:anim>
                                    <p:animEffect transition="in" filter="wipe(up)">
                                      <p:cBhvr>
                                        <p:cTn id="5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6.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OskKCRwyGv"/>
</p:tagLst>
</file>

<file path=ppt/theme/theme1.xml><?xml version="1.0" encoding="utf-8"?>
<a:theme xmlns:a="http://schemas.openxmlformats.org/drawingml/2006/main" name="1_Office 主题​​">
  <a:themeElements>
    <a:clrScheme name="自定义 1">
      <a:dk1>
        <a:sysClr val="windowText" lastClr="000000"/>
      </a:dk1>
      <a:lt1>
        <a:sysClr val="window" lastClr="FFFFFF"/>
      </a:lt1>
      <a:dk2>
        <a:srgbClr val="323232"/>
      </a:dk2>
      <a:lt2>
        <a:srgbClr val="7F7F7F"/>
      </a:lt2>
      <a:accent1>
        <a:srgbClr val="FF3300"/>
      </a:accent1>
      <a:accent2>
        <a:srgbClr val="E99E17"/>
      </a:accent2>
      <a:accent3>
        <a:srgbClr val="FF3300"/>
      </a:accent3>
      <a:accent4>
        <a:srgbClr val="E99E17"/>
      </a:accent4>
      <a:accent5>
        <a:srgbClr val="FF3300"/>
      </a:accent5>
      <a:accent6>
        <a:srgbClr val="E99E17"/>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2617</Words>
  <Application>Microsoft Office PowerPoint</Application>
  <PresentationFormat>Widescreen</PresentationFormat>
  <Paragraphs>221</Paragraphs>
  <Slides>25</Slides>
  <Notes>25</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25</vt:i4>
      </vt:variant>
    </vt:vector>
  </HeadingPairs>
  <TitlesOfParts>
    <vt:vector size="49" baseType="lpstr">
      <vt:lpstr>宋体</vt:lpstr>
      <vt:lpstr>微软雅黑</vt:lpstr>
      <vt:lpstr>Times New Roman</vt:lpstr>
      <vt:lpstr>微软雅黑 Light</vt:lpstr>
      <vt:lpstr>SF UI Display Thin</vt:lpstr>
      <vt:lpstr>方正品尚黑简体</vt:lpstr>
      <vt:lpstr>方正兰亭黑_GBK</vt:lpstr>
      <vt:lpstr>Times</vt:lpstr>
      <vt:lpstr>等线</vt:lpstr>
      <vt:lpstr>Verdana</vt:lpstr>
      <vt:lpstr>方正启体简体</vt:lpstr>
      <vt:lpstr>Arial Black</vt:lpstr>
      <vt:lpstr>方正姚体</vt:lpstr>
      <vt:lpstr>Open Sans</vt:lpstr>
      <vt:lpstr>Eras Bold ITC</vt:lpstr>
      <vt:lpstr>方正大黑简体</vt:lpstr>
      <vt:lpstr>Impact</vt:lpstr>
      <vt:lpstr>ヒラギノ角ゴ ProN W3</vt:lpstr>
      <vt:lpstr>Arial</vt:lpstr>
      <vt:lpstr>逼格青春粗黑体简2.0</vt:lpstr>
      <vt:lpstr>Calibri</vt:lpstr>
      <vt:lpstr>造字工房力黑（非商用）常规体</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wenhan jiang</cp:lastModifiedBy>
  <cp:revision>1</cp:revision>
  <dcterms:created xsi:type="dcterms:W3CDTF">2018-04-04T13:20:05Z</dcterms:created>
  <dcterms:modified xsi:type="dcterms:W3CDTF">2019-04-26T03:05:51Z</dcterms:modified>
</cp:coreProperties>
</file>